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9"/>
  </p:notesMasterIdLst>
  <p:sldIdLst>
    <p:sldId id="256" r:id="rId2"/>
    <p:sldId id="309" r:id="rId3"/>
    <p:sldId id="373" r:id="rId4"/>
    <p:sldId id="257" r:id="rId5"/>
    <p:sldId id="371" r:id="rId6"/>
    <p:sldId id="372" r:id="rId7"/>
    <p:sldId id="307" r:id="rId8"/>
    <p:sldId id="363" r:id="rId9"/>
    <p:sldId id="375" r:id="rId10"/>
    <p:sldId id="304" r:id="rId11"/>
    <p:sldId id="303" r:id="rId12"/>
    <p:sldId id="374" r:id="rId13"/>
    <p:sldId id="370" r:id="rId14"/>
    <p:sldId id="366" r:id="rId15"/>
    <p:sldId id="367" r:id="rId16"/>
    <p:sldId id="368" r:id="rId17"/>
    <p:sldId id="3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1A56B0-3E4F-54A7-CC6A-6597C5716EF1}" name="Lindsay Wertman" initials="LW" userId="S::lwertman@igi-global.com::342f8665-9033-4b83-92d5-af66aed1c6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4D9"/>
    <a:srgbClr val="134055"/>
    <a:srgbClr val="95C950"/>
    <a:srgbClr val="0783A5"/>
    <a:srgbClr val="032B54"/>
    <a:srgbClr val="404040"/>
    <a:srgbClr val="F26521"/>
    <a:srgbClr val="A7C8C1"/>
    <a:srgbClr val="34738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263" autoAdjust="0"/>
  </p:normalViewPr>
  <p:slideViewPr>
    <p:cSldViewPr snapToGrid="0">
      <p:cViewPr varScale="1">
        <p:scale>
          <a:sx n="65" d="100"/>
          <a:sy n="65" d="100"/>
        </p:scale>
        <p:origin x="135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CC69C-1C9B-4A2F-8AA8-D5C327AFB4BA}" type="doc">
      <dgm:prSet loTypeId="urn:microsoft.com/office/officeart/2005/8/layout/hProcess6" loCatId="process" qsTypeId="urn:microsoft.com/office/officeart/2005/8/quickstyle/simple1" qsCatId="simple" csTypeId="urn:microsoft.com/office/officeart/2005/8/colors/accent1_2" csCatId="accent1" phldr="1"/>
      <dgm:spPr/>
    </dgm:pt>
    <dgm:pt modelId="{B2EEDBDE-108D-4D1D-89D1-CE0358740933}">
      <dgm:prSet phldrT="[Text]" custT="1">
        <dgm:style>
          <a:lnRef idx="0">
            <a:schemeClr val="accent2"/>
          </a:lnRef>
          <a:fillRef idx="3">
            <a:schemeClr val="accent2"/>
          </a:fillRef>
          <a:effectRef idx="3">
            <a:schemeClr val="accent2"/>
          </a:effectRef>
          <a:fontRef idx="minor">
            <a:schemeClr val="lt1"/>
          </a:fontRef>
        </dgm:style>
      </dgm:prSet>
      <dgm:spPr>
        <a:solidFill>
          <a:srgbClr val="A7C8C1"/>
        </a:solidFill>
        <a:ln>
          <a:solidFill>
            <a:schemeClr val="bg1"/>
          </a:solidFill>
        </a:ln>
      </dgm:spPr>
      <dgm:t>
        <a:bodyPr/>
        <a:lstStyle/>
        <a:p>
          <a:pPr algn="ctr">
            <a:lnSpc>
              <a:spcPct val="100000"/>
            </a:lnSpc>
            <a:spcAft>
              <a:spcPts val="0"/>
            </a:spcAft>
          </a:pPr>
          <a:r>
            <a:rPr lang="en-US" sz="1000" dirty="0"/>
            <a:t>IF </a:t>
          </a:r>
        </a:p>
        <a:p>
          <a:pPr algn="ctr">
            <a:lnSpc>
              <a:spcPct val="100000"/>
            </a:lnSpc>
            <a:spcAft>
              <a:spcPts val="0"/>
            </a:spcAft>
          </a:pPr>
          <a:r>
            <a:rPr lang="en-US" sz="1000" dirty="0"/>
            <a:t>2020</a:t>
          </a:r>
        </a:p>
      </dgm:t>
    </dgm:pt>
    <dgm:pt modelId="{5C6496D0-B618-4A19-871B-0F14A87F8AB5}" type="parTrans" cxnId="{8ECB8771-74F2-44F5-B798-985861BFE80C}">
      <dgm:prSet/>
      <dgm:spPr/>
      <dgm:t>
        <a:bodyPr/>
        <a:lstStyle/>
        <a:p>
          <a:endParaRPr lang="en-US"/>
        </a:p>
      </dgm:t>
    </dgm:pt>
    <dgm:pt modelId="{F2FC5BDA-E342-40C0-8168-06291AE63873}" type="sibTrans" cxnId="{8ECB8771-74F2-44F5-B798-985861BFE80C}">
      <dgm:prSet/>
      <dgm:spPr/>
      <dgm:t>
        <a:bodyPr/>
        <a:lstStyle/>
        <a:p>
          <a:endParaRPr lang="en-US"/>
        </a:p>
      </dgm:t>
    </dgm:pt>
    <dgm:pt modelId="{9DA51301-D625-46BD-8372-DBE6783C6A47}">
      <dgm:prSet phldrT="[Text]" custT="1">
        <dgm:style>
          <a:lnRef idx="0">
            <a:schemeClr val="accent2"/>
          </a:lnRef>
          <a:fillRef idx="3">
            <a:schemeClr val="accent2"/>
          </a:fillRef>
          <a:effectRef idx="3">
            <a:schemeClr val="accent2"/>
          </a:effectRef>
          <a:fontRef idx="minor">
            <a:schemeClr val="lt1"/>
          </a:fontRef>
        </dgm:style>
      </dgm:prSet>
      <dgm:spPr>
        <a:solidFill>
          <a:srgbClr val="A7C8C1"/>
        </a:solidFill>
        <a:ln>
          <a:solidFill>
            <a:schemeClr val="bg1"/>
          </a:solidFill>
        </a:ln>
      </dgm:spPr>
      <dgm:t>
        <a:bodyPr/>
        <a:lstStyle/>
        <a:p>
          <a:pPr algn="ctr">
            <a:lnSpc>
              <a:spcPct val="100000"/>
            </a:lnSpc>
            <a:spcAft>
              <a:spcPts val="0"/>
            </a:spcAft>
          </a:pPr>
          <a:r>
            <a:rPr lang="en-US" sz="1000" dirty="0"/>
            <a:t>IF</a:t>
          </a:r>
        </a:p>
        <a:p>
          <a:pPr algn="ctr">
            <a:lnSpc>
              <a:spcPct val="100000"/>
            </a:lnSpc>
            <a:spcAft>
              <a:spcPts val="0"/>
            </a:spcAft>
          </a:pPr>
          <a:r>
            <a:rPr lang="en-US" sz="1000" dirty="0"/>
            <a:t>2021</a:t>
          </a:r>
        </a:p>
      </dgm:t>
    </dgm:pt>
    <dgm:pt modelId="{64F57CD2-EA41-46A4-B602-9140099205C8}" type="parTrans" cxnId="{CFFC2F18-7CFD-4CB4-991E-6659A08D94B1}">
      <dgm:prSet/>
      <dgm:spPr/>
      <dgm:t>
        <a:bodyPr/>
        <a:lstStyle/>
        <a:p>
          <a:endParaRPr lang="en-US"/>
        </a:p>
      </dgm:t>
    </dgm:pt>
    <dgm:pt modelId="{E732B264-0968-4A0F-BFBF-57F6F1F606C2}" type="sibTrans" cxnId="{CFFC2F18-7CFD-4CB4-991E-6659A08D94B1}">
      <dgm:prSet/>
      <dgm:spPr/>
      <dgm:t>
        <a:bodyPr/>
        <a:lstStyle/>
        <a:p>
          <a:endParaRPr lang="en-US"/>
        </a:p>
      </dgm:t>
    </dgm:pt>
    <dgm:pt modelId="{F22C93D2-4761-4135-A138-EA2A628C2AEF}">
      <dgm:prSet phldrT="[Text]" custT="1">
        <dgm:style>
          <a:lnRef idx="0">
            <a:schemeClr val="accent2"/>
          </a:lnRef>
          <a:fillRef idx="3">
            <a:schemeClr val="accent2"/>
          </a:fillRef>
          <a:effectRef idx="3">
            <a:schemeClr val="accent2"/>
          </a:effectRef>
          <a:fontRef idx="minor">
            <a:schemeClr val="lt1"/>
          </a:fontRef>
        </dgm:style>
      </dgm:prSet>
      <dgm:spPr>
        <a:solidFill>
          <a:srgbClr val="A7C8C1"/>
        </a:solidFill>
        <a:ln>
          <a:solidFill>
            <a:schemeClr val="bg1"/>
          </a:solidFill>
        </a:ln>
      </dgm:spPr>
      <dgm:t>
        <a:bodyPr/>
        <a:lstStyle/>
        <a:p>
          <a:pPr algn="ctr">
            <a:lnSpc>
              <a:spcPct val="100000"/>
            </a:lnSpc>
            <a:spcAft>
              <a:spcPts val="0"/>
            </a:spcAft>
          </a:pPr>
          <a:r>
            <a:rPr lang="en-US" sz="1000" dirty="0"/>
            <a:t>IF</a:t>
          </a:r>
        </a:p>
        <a:p>
          <a:pPr algn="ctr">
            <a:lnSpc>
              <a:spcPct val="100000"/>
            </a:lnSpc>
            <a:spcAft>
              <a:spcPts val="0"/>
            </a:spcAft>
          </a:pPr>
          <a:r>
            <a:rPr lang="en-US" sz="1000" dirty="0"/>
            <a:t>2022</a:t>
          </a:r>
        </a:p>
      </dgm:t>
    </dgm:pt>
    <dgm:pt modelId="{619E2EDE-ACAE-452C-8833-51F2C880686B}" type="parTrans" cxnId="{93728D67-8670-4B9A-B1D3-73CCA4FF3FA5}">
      <dgm:prSet/>
      <dgm:spPr/>
      <dgm:t>
        <a:bodyPr/>
        <a:lstStyle/>
        <a:p>
          <a:endParaRPr lang="en-US"/>
        </a:p>
      </dgm:t>
    </dgm:pt>
    <dgm:pt modelId="{C32E024F-B830-4D72-9D80-D784C7213A3F}" type="sibTrans" cxnId="{93728D67-8670-4B9A-B1D3-73CCA4FF3FA5}">
      <dgm:prSet/>
      <dgm:spPr/>
      <dgm:t>
        <a:bodyPr/>
        <a:lstStyle/>
        <a:p>
          <a:endParaRPr lang="en-US"/>
        </a:p>
      </dgm:t>
    </dgm:pt>
    <dgm:pt modelId="{4D32E669-7624-4842-956E-9E1003FD17C3}">
      <dgm:prSet custT="1">
        <dgm:style>
          <a:lnRef idx="0">
            <a:schemeClr val="accent2"/>
          </a:lnRef>
          <a:fillRef idx="3">
            <a:schemeClr val="accent2"/>
          </a:fillRef>
          <a:effectRef idx="3">
            <a:schemeClr val="accent2"/>
          </a:effectRef>
          <a:fontRef idx="minor">
            <a:schemeClr val="lt1"/>
          </a:fontRef>
        </dgm:style>
      </dgm:prSet>
      <dgm:spPr/>
      <dgm:t>
        <a:bodyPr anchor="ctr"/>
        <a:lstStyle/>
        <a:p>
          <a:pPr marL="0" indent="0" algn="ctr">
            <a:lnSpc>
              <a:spcPct val="100000"/>
            </a:lnSpc>
            <a:spcAft>
              <a:spcPts val="0"/>
            </a:spcAft>
            <a:buNone/>
          </a:pPr>
          <a:r>
            <a:rPr lang="en-US" sz="1600" b="1" dirty="0">
              <a:solidFill>
                <a:schemeClr val="bg1"/>
              </a:solidFill>
            </a:rPr>
            <a:t>1.213</a:t>
          </a:r>
        </a:p>
      </dgm:t>
    </dgm:pt>
    <dgm:pt modelId="{28BE4BF0-3A08-4EDB-BF42-03A262296B98}" type="parTrans" cxnId="{418974EF-89EB-4610-86E9-3FCE50DAEA7F}">
      <dgm:prSet/>
      <dgm:spPr/>
      <dgm:t>
        <a:bodyPr/>
        <a:lstStyle/>
        <a:p>
          <a:endParaRPr lang="en-US"/>
        </a:p>
      </dgm:t>
    </dgm:pt>
    <dgm:pt modelId="{A6614E3F-DE0A-4328-BD37-E6B6E30560A4}" type="sibTrans" cxnId="{418974EF-89EB-4610-86E9-3FCE50DAEA7F}">
      <dgm:prSet/>
      <dgm:spPr/>
      <dgm:t>
        <a:bodyPr/>
        <a:lstStyle/>
        <a:p>
          <a:endParaRPr lang="en-US"/>
        </a:p>
      </dgm:t>
    </dgm:pt>
    <dgm:pt modelId="{8CE609F2-CE25-42C6-8E2E-E58C7DEE23CE}">
      <dgm:prSet phldrT="[Text]" custT="1">
        <dgm:style>
          <a:lnRef idx="0">
            <a:schemeClr val="accent2"/>
          </a:lnRef>
          <a:fillRef idx="3">
            <a:schemeClr val="accent2"/>
          </a:fillRef>
          <a:effectRef idx="3">
            <a:schemeClr val="accent2"/>
          </a:effectRef>
          <a:fontRef idx="minor">
            <a:schemeClr val="lt1"/>
          </a:fontRef>
        </dgm:style>
      </dgm:prSet>
      <dgm:spPr/>
      <dgm:t>
        <a:bodyPr anchor="ctr"/>
        <a:lstStyle/>
        <a:p>
          <a:pPr marL="0" indent="0" algn="ctr">
            <a:lnSpc>
              <a:spcPct val="100000"/>
            </a:lnSpc>
            <a:spcAft>
              <a:spcPts val="0"/>
            </a:spcAft>
            <a:buNone/>
          </a:pPr>
          <a:r>
            <a:rPr lang="en-US" sz="1600" b="1" dirty="0">
              <a:solidFill>
                <a:schemeClr val="bg1"/>
              </a:solidFill>
            </a:rPr>
            <a:t>1.373</a:t>
          </a:r>
        </a:p>
      </dgm:t>
    </dgm:pt>
    <dgm:pt modelId="{61E4235A-4DE8-4C58-A80F-3B49B2ACF93C}" type="parTrans" cxnId="{613621A9-EF57-444C-8CAA-7CB91ADD6359}">
      <dgm:prSet/>
      <dgm:spPr/>
      <dgm:t>
        <a:bodyPr/>
        <a:lstStyle/>
        <a:p>
          <a:endParaRPr lang="en-US"/>
        </a:p>
      </dgm:t>
    </dgm:pt>
    <dgm:pt modelId="{F50EF2EA-1541-488B-AEE2-0C1DF65DECC5}" type="sibTrans" cxnId="{613621A9-EF57-444C-8CAA-7CB91ADD6359}">
      <dgm:prSet/>
      <dgm:spPr/>
      <dgm:t>
        <a:bodyPr/>
        <a:lstStyle/>
        <a:p>
          <a:endParaRPr lang="en-US"/>
        </a:p>
      </dgm:t>
    </dgm:pt>
    <dgm:pt modelId="{4AA978D6-EE99-4BC9-B678-1D2F60851229}">
      <dgm:prSet phldrT="[Text]" custT="1">
        <dgm:style>
          <a:lnRef idx="0">
            <a:schemeClr val="accent2"/>
          </a:lnRef>
          <a:fillRef idx="3">
            <a:schemeClr val="accent2"/>
          </a:fillRef>
          <a:effectRef idx="3">
            <a:schemeClr val="accent2"/>
          </a:effectRef>
          <a:fontRef idx="minor">
            <a:schemeClr val="lt1"/>
          </a:fontRef>
        </dgm:style>
      </dgm:prSet>
      <dgm:spPr/>
      <dgm:t>
        <a:bodyPr anchor="ctr"/>
        <a:lstStyle/>
        <a:p>
          <a:pPr marL="0" indent="0" algn="ctr">
            <a:lnSpc>
              <a:spcPct val="100000"/>
            </a:lnSpc>
            <a:spcAft>
              <a:spcPts val="0"/>
            </a:spcAft>
            <a:buNone/>
          </a:pPr>
          <a:r>
            <a:rPr lang="en-US" sz="1600" b="1" dirty="0">
              <a:solidFill>
                <a:schemeClr val="bg1"/>
              </a:solidFill>
            </a:rPr>
            <a:t>3.474</a:t>
          </a:r>
        </a:p>
      </dgm:t>
    </dgm:pt>
    <dgm:pt modelId="{5584249B-FAEC-45CC-AF5F-D27687DEDB6F}" type="parTrans" cxnId="{09862092-168E-46FE-8F24-2F39410E9B4D}">
      <dgm:prSet/>
      <dgm:spPr/>
      <dgm:t>
        <a:bodyPr/>
        <a:lstStyle/>
        <a:p>
          <a:endParaRPr lang="en-US"/>
        </a:p>
      </dgm:t>
    </dgm:pt>
    <dgm:pt modelId="{80FEEBC7-648F-4881-B87C-6B730EFE0618}" type="sibTrans" cxnId="{09862092-168E-46FE-8F24-2F39410E9B4D}">
      <dgm:prSet/>
      <dgm:spPr/>
      <dgm:t>
        <a:bodyPr/>
        <a:lstStyle/>
        <a:p>
          <a:endParaRPr lang="en-US"/>
        </a:p>
      </dgm:t>
    </dgm:pt>
    <dgm:pt modelId="{B63C8F3F-FD27-45FF-8E15-E9FA66548234}" type="pres">
      <dgm:prSet presAssocID="{FE7CC69C-1C9B-4A2F-8AA8-D5C327AFB4BA}" presName="theList" presStyleCnt="0">
        <dgm:presLayoutVars>
          <dgm:dir/>
          <dgm:animLvl val="lvl"/>
          <dgm:resizeHandles val="exact"/>
        </dgm:presLayoutVars>
      </dgm:prSet>
      <dgm:spPr/>
    </dgm:pt>
    <dgm:pt modelId="{7A6F84C0-8DDF-4931-B9CC-14182F5101AA}" type="pres">
      <dgm:prSet presAssocID="{B2EEDBDE-108D-4D1D-89D1-CE0358740933}" presName="compNode" presStyleCnt="0"/>
      <dgm:spPr/>
    </dgm:pt>
    <dgm:pt modelId="{33F4C284-1A85-4210-B379-561D547C6A3A}" type="pres">
      <dgm:prSet presAssocID="{B2EEDBDE-108D-4D1D-89D1-CE0358740933}" presName="noGeometry" presStyleCnt="0"/>
      <dgm:spPr/>
    </dgm:pt>
    <dgm:pt modelId="{017ACE20-FE51-418A-99B0-B8D982EEC38A}" type="pres">
      <dgm:prSet presAssocID="{B2EEDBDE-108D-4D1D-89D1-CE0358740933}" presName="childTextVisible" presStyleLbl="bgAccFollowNode1" presStyleIdx="0" presStyleCnt="3">
        <dgm:presLayoutVars>
          <dgm:bulletEnabled val="1"/>
        </dgm:presLayoutVars>
      </dgm:prSet>
      <dgm:spPr/>
    </dgm:pt>
    <dgm:pt modelId="{15258447-ECCB-4A61-8F50-CE3C0D4F5E1F}" type="pres">
      <dgm:prSet presAssocID="{B2EEDBDE-108D-4D1D-89D1-CE0358740933}" presName="childTextHidden" presStyleLbl="bgAccFollowNode1" presStyleIdx="0" presStyleCnt="3"/>
      <dgm:spPr/>
    </dgm:pt>
    <dgm:pt modelId="{57773587-A9AB-4243-B667-32A048FD7849}" type="pres">
      <dgm:prSet presAssocID="{B2EEDBDE-108D-4D1D-89D1-CE0358740933}" presName="parentText" presStyleLbl="node1" presStyleIdx="0" presStyleCnt="3">
        <dgm:presLayoutVars>
          <dgm:chMax val="1"/>
          <dgm:bulletEnabled val="1"/>
        </dgm:presLayoutVars>
      </dgm:prSet>
      <dgm:spPr/>
    </dgm:pt>
    <dgm:pt modelId="{993F496D-FD31-4160-A225-A6BE4BA6BFF8}" type="pres">
      <dgm:prSet presAssocID="{B2EEDBDE-108D-4D1D-89D1-CE0358740933}" presName="aSpace" presStyleCnt="0"/>
      <dgm:spPr/>
    </dgm:pt>
    <dgm:pt modelId="{32B4B226-931D-40CF-8553-B3CCDA1FFDF8}" type="pres">
      <dgm:prSet presAssocID="{9DA51301-D625-46BD-8372-DBE6783C6A47}" presName="compNode" presStyleCnt="0"/>
      <dgm:spPr/>
    </dgm:pt>
    <dgm:pt modelId="{92F945A3-60A5-4D50-B780-8CC32C53C33C}" type="pres">
      <dgm:prSet presAssocID="{9DA51301-D625-46BD-8372-DBE6783C6A47}" presName="noGeometry" presStyleCnt="0"/>
      <dgm:spPr/>
    </dgm:pt>
    <dgm:pt modelId="{AF82DC3F-6775-430A-B1A7-8B6C36C3FAC2}" type="pres">
      <dgm:prSet presAssocID="{9DA51301-D625-46BD-8372-DBE6783C6A47}" presName="childTextVisible" presStyleLbl="bgAccFollowNode1" presStyleIdx="1" presStyleCnt="3">
        <dgm:presLayoutVars>
          <dgm:bulletEnabled val="1"/>
        </dgm:presLayoutVars>
      </dgm:prSet>
      <dgm:spPr/>
    </dgm:pt>
    <dgm:pt modelId="{4D5A4555-3AF1-4871-B261-7ED5FDB46660}" type="pres">
      <dgm:prSet presAssocID="{9DA51301-D625-46BD-8372-DBE6783C6A47}" presName="childTextHidden" presStyleLbl="bgAccFollowNode1" presStyleIdx="1" presStyleCnt="3"/>
      <dgm:spPr/>
    </dgm:pt>
    <dgm:pt modelId="{4CA3394B-1E9C-40B9-A963-92B3877D4D0C}" type="pres">
      <dgm:prSet presAssocID="{9DA51301-D625-46BD-8372-DBE6783C6A47}" presName="parentText" presStyleLbl="node1" presStyleIdx="1" presStyleCnt="3">
        <dgm:presLayoutVars>
          <dgm:chMax val="1"/>
          <dgm:bulletEnabled val="1"/>
        </dgm:presLayoutVars>
      </dgm:prSet>
      <dgm:spPr/>
    </dgm:pt>
    <dgm:pt modelId="{59D333F6-884B-4F43-AC09-9C28FD07423E}" type="pres">
      <dgm:prSet presAssocID="{9DA51301-D625-46BD-8372-DBE6783C6A47}" presName="aSpace" presStyleCnt="0"/>
      <dgm:spPr/>
    </dgm:pt>
    <dgm:pt modelId="{32A60394-F8EE-4B84-BFE7-CA2EE298882D}" type="pres">
      <dgm:prSet presAssocID="{F22C93D2-4761-4135-A138-EA2A628C2AEF}" presName="compNode" presStyleCnt="0"/>
      <dgm:spPr/>
    </dgm:pt>
    <dgm:pt modelId="{3403489B-ED1C-429C-90D1-64F2E3BA92C1}" type="pres">
      <dgm:prSet presAssocID="{F22C93D2-4761-4135-A138-EA2A628C2AEF}" presName="noGeometry" presStyleCnt="0"/>
      <dgm:spPr/>
    </dgm:pt>
    <dgm:pt modelId="{B68DC2B6-3E82-48B2-9D3D-CA62E103A819}" type="pres">
      <dgm:prSet presAssocID="{F22C93D2-4761-4135-A138-EA2A628C2AEF}" presName="childTextVisible" presStyleLbl="bgAccFollowNode1" presStyleIdx="2" presStyleCnt="3">
        <dgm:presLayoutVars>
          <dgm:bulletEnabled val="1"/>
        </dgm:presLayoutVars>
      </dgm:prSet>
      <dgm:spPr/>
    </dgm:pt>
    <dgm:pt modelId="{2D2164C7-6BF0-4BE3-BCF2-68B954DE1881}" type="pres">
      <dgm:prSet presAssocID="{F22C93D2-4761-4135-A138-EA2A628C2AEF}" presName="childTextHidden" presStyleLbl="bgAccFollowNode1" presStyleIdx="2" presStyleCnt="3"/>
      <dgm:spPr/>
    </dgm:pt>
    <dgm:pt modelId="{BE3F2D9A-7BEE-4577-85B4-961B97731D4B}" type="pres">
      <dgm:prSet presAssocID="{F22C93D2-4761-4135-A138-EA2A628C2AEF}" presName="parentText" presStyleLbl="node1" presStyleIdx="2" presStyleCnt="3">
        <dgm:presLayoutVars>
          <dgm:chMax val="1"/>
          <dgm:bulletEnabled val="1"/>
        </dgm:presLayoutVars>
      </dgm:prSet>
      <dgm:spPr/>
    </dgm:pt>
  </dgm:ptLst>
  <dgm:cxnLst>
    <dgm:cxn modelId="{CFFC2F18-7CFD-4CB4-991E-6659A08D94B1}" srcId="{FE7CC69C-1C9B-4A2F-8AA8-D5C327AFB4BA}" destId="{9DA51301-D625-46BD-8372-DBE6783C6A47}" srcOrd="1" destOrd="0" parTransId="{64F57CD2-EA41-46A4-B602-9140099205C8}" sibTransId="{E732B264-0968-4A0F-BFBF-57F6F1F606C2}"/>
    <dgm:cxn modelId="{7A6C375F-DE7A-4672-AD73-226D46A3914C}" type="presOf" srcId="{FE7CC69C-1C9B-4A2F-8AA8-D5C327AFB4BA}" destId="{B63C8F3F-FD27-45FF-8E15-E9FA66548234}" srcOrd="0" destOrd="0" presId="urn:microsoft.com/office/officeart/2005/8/layout/hProcess6"/>
    <dgm:cxn modelId="{C82ADC42-B3CE-4C17-A7CC-23883DB47D58}" type="presOf" srcId="{8CE609F2-CE25-42C6-8E2E-E58C7DEE23CE}" destId="{4D5A4555-3AF1-4871-B261-7ED5FDB46660}" srcOrd="1" destOrd="0" presId="urn:microsoft.com/office/officeart/2005/8/layout/hProcess6"/>
    <dgm:cxn modelId="{93728D67-8670-4B9A-B1D3-73CCA4FF3FA5}" srcId="{FE7CC69C-1C9B-4A2F-8AA8-D5C327AFB4BA}" destId="{F22C93D2-4761-4135-A138-EA2A628C2AEF}" srcOrd="2" destOrd="0" parTransId="{619E2EDE-ACAE-452C-8833-51F2C880686B}" sibTransId="{C32E024F-B830-4D72-9D80-D784C7213A3F}"/>
    <dgm:cxn modelId="{8ECB8771-74F2-44F5-B798-985861BFE80C}" srcId="{FE7CC69C-1C9B-4A2F-8AA8-D5C327AFB4BA}" destId="{B2EEDBDE-108D-4D1D-89D1-CE0358740933}" srcOrd="0" destOrd="0" parTransId="{5C6496D0-B618-4A19-871B-0F14A87F8AB5}" sibTransId="{F2FC5BDA-E342-40C0-8168-06291AE63873}"/>
    <dgm:cxn modelId="{01AB477C-70A6-4FA7-9C41-BBB6FA58F92F}" type="presOf" srcId="{F22C93D2-4761-4135-A138-EA2A628C2AEF}" destId="{BE3F2D9A-7BEE-4577-85B4-961B97731D4B}" srcOrd="0" destOrd="0" presId="urn:microsoft.com/office/officeart/2005/8/layout/hProcess6"/>
    <dgm:cxn modelId="{CFF1CF7D-4C4D-4802-B130-584B80CCEA68}" type="presOf" srcId="{4AA978D6-EE99-4BC9-B678-1D2F60851229}" destId="{B68DC2B6-3E82-48B2-9D3D-CA62E103A819}" srcOrd="0" destOrd="0" presId="urn:microsoft.com/office/officeart/2005/8/layout/hProcess6"/>
    <dgm:cxn modelId="{2FFF0384-15DD-421A-876E-F11E12046A43}" type="presOf" srcId="{9DA51301-D625-46BD-8372-DBE6783C6A47}" destId="{4CA3394B-1E9C-40B9-A963-92B3877D4D0C}" srcOrd="0" destOrd="0" presId="urn:microsoft.com/office/officeart/2005/8/layout/hProcess6"/>
    <dgm:cxn modelId="{1835798E-6A81-48CA-B00E-DD9E16716297}" type="presOf" srcId="{B2EEDBDE-108D-4D1D-89D1-CE0358740933}" destId="{57773587-A9AB-4243-B667-32A048FD7849}" srcOrd="0" destOrd="0" presId="urn:microsoft.com/office/officeart/2005/8/layout/hProcess6"/>
    <dgm:cxn modelId="{09862092-168E-46FE-8F24-2F39410E9B4D}" srcId="{F22C93D2-4761-4135-A138-EA2A628C2AEF}" destId="{4AA978D6-EE99-4BC9-B678-1D2F60851229}" srcOrd="0" destOrd="0" parTransId="{5584249B-FAEC-45CC-AF5F-D27687DEDB6F}" sibTransId="{80FEEBC7-648F-4881-B87C-6B730EFE0618}"/>
    <dgm:cxn modelId="{AC7CAB99-025F-40E9-9B1E-24290116C7C4}" type="presOf" srcId="{4D32E669-7624-4842-956E-9E1003FD17C3}" destId="{15258447-ECCB-4A61-8F50-CE3C0D4F5E1F}" srcOrd="1" destOrd="0" presId="urn:microsoft.com/office/officeart/2005/8/layout/hProcess6"/>
    <dgm:cxn modelId="{613621A9-EF57-444C-8CAA-7CB91ADD6359}" srcId="{9DA51301-D625-46BD-8372-DBE6783C6A47}" destId="{8CE609F2-CE25-42C6-8E2E-E58C7DEE23CE}" srcOrd="0" destOrd="0" parTransId="{61E4235A-4DE8-4C58-A80F-3B49B2ACF93C}" sibTransId="{F50EF2EA-1541-488B-AEE2-0C1DF65DECC5}"/>
    <dgm:cxn modelId="{F45A81C1-6A42-4979-A50E-87C8E10EC371}" type="presOf" srcId="{8CE609F2-CE25-42C6-8E2E-E58C7DEE23CE}" destId="{AF82DC3F-6775-430A-B1A7-8B6C36C3FAC2}" srcOrd="0" destOrd="0" presId="urn:microsoft.com/office/officeart/2005/8/layout/hProcess6"/>
    <dgm:cxn modelId="{660A7FDA-AA00-4780-B9CF-A9FEC7BB28B4}" type="presOf" srcId="{4AA978D6-EE99-4BC9-B678-1D2F60851229}" destId="{2D2164C7-6BF0-4BE3-BCF2-68B954DE1881}" srcOrd="1" destOrd="0" presId="urn:microsoft.com/office/officeart/2005/8/layout/hProcess6"/>
    <dgm:cxn modelId="{418974EF-89EB-4610-86E9-3FCE50DAEA7F}" srcId="{B2EEDBDE-108D-4D1D-89D1-CE0358740933}" destId="{4D32E669-7624-4842-956E-9E1003FD17C3}" srcOrd="0" destOrd="0" parTransId="{28BE4BF0-3A08-4EDB-BF42-03A262296B98}" sibTransId="{A6614E3F-DE0A-4328-BD37-E6B6E30560A4}"/>
    <dgm:cxn modelId="{BCE243FF-FD98-4B75-8428-63A9C7A0D95B}" type="presOf" srcId="{4D32E669-7624-4842-956E-9E1003FD17C3}" destId="{017ACE20-FE51-418A-99B0-B8D982EEC38A}" srcOrd="0" destOrd="0" presId="urn:microsoft.com/office/officeart/2005/8/layout/hProcess6"/>
    <dgm:cxn modelId="{9D769C25-1E17-4E93-BE71-282C7195EFBF}" type="presParOf" srcId="{B63C8F3F-FD27-45FF-8E15-E9FA66548234}" destId="{7A6F84C0-8DDF-4931-B9CC-14182F5101AA}" srcOrd="0" destOrd="0" presId="urn:microsoft.com/office/officeart/2005/8/layout/hProcess6"/>
    <dgm:cxn modelId="{BD28B20F-0D9A-4228-AD64-0F35FF3BE3D4}" type="presParOf" srcId="{7A6F84C0-8DDF-4931-B9CC-14182F5101AA}" destId="{33F4C284-1A85-4210-B379-561D547C6A3A}" srcOrd="0" destOrd="0" presId="urn:microsoft.com/office/officeart/2005/8/layout/hProcess6"/>
    <dgm:cxn modelId="{13BF1DC6-0113-4EFC-B034-EFDFB75D6C82}" type="presParOf" srcId="{7A6F84C0-8DDF-4931-B9CC-14182F5101AA}" destId="{017ACE20-FE51-418A-99B0-B8D982EEC38A}" srcOrd="1" destOrd="0" presId="urn:microsoft.com/office/officeart/2005/8/layout/hProcess6"/>
    <dgm:cxn modelId="{D7857458-B445-4167-8CB5-0882CD6DB82E}" type="presParOf" srcId="{7A6F84C0-8DDF-4931-B9CC-14182F5101AA}" destId="{15258447-ECCB-4A61-8F50-CE3C0D4F5E1F}" srcOrd="2" destOrd="0" presId="urn:microsoft.com/office/officeart/2005/8/layout/hProcess6"/>
    <dgm:cxn modelId="{A17F829C-E15E-473E-86E0-9040309B8D42}" type="presParOf" srcId="{7A6F84C0-8DDF-4931-B9CC-14182F5101AA}" destId="{57773587-A9AB-4243-B667-32A048FD7849}" srcOrd="3" destOrd="0" presId="urn:microsoft.com/office/officeart/2005/8/layout/hProcess6"/>
    <dgm:cxn modelId="{C8078668-93B3-426B-B811-C13DF74EE65D}" type="presParOf" srcId="{B63C8F3F-FD27-45FF-8E15-E9FA66548234}" destId="{993F496D-FD31-4160-A225-A6BE4BA6BFF8}" srcOrd="1" destOrd="0" presId="urn:microsoft.com/office/officeart/2005/8/layout/hProcess6"/>
    <dgm:cxn modelId="{2B8AB931-69D3-4AB8-BF96-C162093E4402}" type="presParOf" srcId="{B63C8F3F-FD27-45FF-8E15-E9FA66548234}" destId="{32B4B226-931D-40CF-8553-B3CCDA1FFDF8}" srcOrd="2" destOrd="0" presId="urn:microsoft.com/office/officeart/2005/8/layout/hProcess6"/>
    <dgm:cxn modelId="{3FFF18DD-B8A8-4CA0-932B-944F4D3C7219}" type="presParOf" srcId="{32B4B226-931D-40CF-8553-B3CCDA1FFDF8}" destId="{92F945A3-60A5-4D50-B780-8CC32C53C33C}" srcOrd="0" destOrd="0" presId="urn:microsoft.com/office/officeart/2005/8/layout/hProcess6"/>
    <dgm:cxn modelId="{449576B2-B540-45E6-BF6C-83D68BE0879C}" type="presParOf" srcId="{32B4B226-931D-40CF-8553-B3CCDA1FFDF8}" destId="{AF82DC3F-6775-430A-B1A7-8B6C36C3FAC2}" srcOrd="1" destOrd="0" presId="urn:microsoft.com/office/officeart/2005/8/layout/hProcess6"/>
    <dgm:cxn modelId="{91894139-2580-468B-9F41-F11B432A8851}" type="presParOf" srcId="{32B4B226-931D-40CF-8553-B3CCDA1FFDF8}" destId="{4D5A4555-3AF1-4871-B261-7ED5FDB46660}" srcOrd="2" destOrd="0" presId="urn:microsoft.com/office/officeart/2005/8/layout/hProcess6"/>
    <dgm:cxn modelId="{2E83B5CC-D4D8-4CAE-8DE3-F00D4777B3FB}" type="presParOf" srcId="{32B4B226-931D-40CF-8553-B3CCDA1FFDF8}" destId="{4CA3394B-1E9C-40B9-A963-92B3877D4D0C}" srcOrd="3" destOrd="0" presId="urn:microsoft.com/office/officeart/2005/8/layout/hProcess6"/>
    <dgm:cxn modelId="{53C1BB72-A99B-4A07-BD1F-413225E78E6F}" type="presParOf" srcId="{B63C8F3F-FD27-45FF-8E15-E9FA66548234}" destId="{59D333F6-884B-4F43-AC09-9C28FD07423E}" srcOrd="3" destOrd="0" presId="urn:microsoft.com/office/officeart/2005/8/layout/hProcess6"/>
    <dgm:cxn modelId="{A51933F1-312C-4D6F-AC2A-F3710CBF9DF9}" type="presParOf" srcId="{B63C8F3F-FD27-45FF-8E15-E9FA66548234}" destId="{32A60394-F8EE-4B84-BFE7-CA2EE298882D}" srcOrd="4" destOrd="0" presId="urn:microsoft.com/office/officeart/2005/8/layout/hProcess6"/>
    <dgm:cxn modelId="{63D43A48-B4AC-4E51-A1D9-B7D39621F769}" type="presParOf" srcId="{32A60394-F8EE-4B84-BFE7-CA2EE298882D}" destId="{3403489B-ED1C-429C-90D1-64F2E3BA92C1}" srcOrd="0" destOrd="0" presId="urn:microsoft.com/office/officeart/2005/8/layout/hProcess6"/>
    <dgm:cxn modelId="{82F68760-7BA4-4A82-9C30-A9BBE8CF7847}" type="presParOf" srcId="{32A60394-F8EE-4B84-BFE7-CA2EE298882D}" destId="{B68DC2B6-3E82-48B2-9D3D-CA62E103A819}" srcOrd="1" destOrd="0" presId="urn:microsoft.com/office/officeart/2005/8/layout/hProcess6"/>
    <dgm:cxn modelId="{2C063CC8-E22A-4BEE-86FA-00FD39C218CD}" type="presParOf" srcId="{32A60394-F8EE-4B84-BFE7-CA2EE298882D}" destId="{2D2164C7-6BF0-4BE3-BCF2-68B954DE1881}" srcOrd="2" destOrd="0" presId="urn:microsoft.com/office/officeart/2005/8/layout/hProcess6"/>
    <dgm:cxn modelId="{1AED80AB-26AC-42C4-B9A1-CF05AFED3088}" type="presParOf" srcId="{32A60394-F8EE-4B84-BFE7-CA2EE298882D}" destId="{BE3F2D9A-7BEE-4577-85B4-961B97731D4B}"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7CC69C-1C9B-4A2F-8AA8-D5C327AFB4BA}" type="doc">
      <dgm:prSet loTypeId="urn:microsoft.com/office/officeart/2005/8/layout/hProcess6" loCatId="process" qsTypeId="urn:microsoft.com/office/officeart/2005/8/quickstyle/simple1" qsCatId="simple" csTypeId="urn:microsoft.com/office/officeart/2005/8/colors/accent1_2" csCatId="accent1" phldr="1"/>
      <dgm:spPr/>
    </dgm:pt>
    <dgm:pt modelId="{B2EEDBDE-108D-4D1D-89D1-CE0358740933}">
      <dgm:prSet phldrT="[Text]" custT="1">
        <dgm:style>
          <a:lnRef idx="0">
            <a:schemeClr val="accent2"/>
          </a:lnRef>
          <a:fillRef idx="3">
            <a:schemeClr val="accent2"/>
          </a:fillRef>
          <a:effectRef idx="3">
            <a:schemeClr val="accent2"/>
          </a:effectRef>
          <a:fontRef idx="minor">
            <a:schemeClr val="lt1"/>
          </a:fontRef>
        </dgm:style>
      </dgm:prSet>
      <dgm:spPr>
        <a:solidFill>
          <a:srgbClr val="A7C8C1"/>
        </a:solidFill>
        <a:ln>
          <a:solidFill>
            <a:schemeClr val="bg1"/>
          </a:solidFill>
        </a:ln>
      </dgm:spPr>
      <dgm:t>
        <a:bodyPr/>
        <a:lstStyle/>
        <a:p>
          <a:pPr algn="ctr">
            <a:lnSpc>
              <a:spcPct val="100000"/>
            </a:lnSpc>
            <a:spcAft>
              <a:spcPts val="0"/>
            </a:spcAft>
          </a:pPr>
          <a:r>
            <a:rPr lang="en-US" sz="1000" dirty="0"/>
            <a:t>IF </a:t>
          </a:r>
        </a:p>
        <a:p>
          <a:pPr algn="ctr">
            <a:lnSpc>
              <a:spcPct val="100000"/>
            </a:lnSpc>
            <a:spcAft>
              <a:spcPts val="0"/>
            </a:spcAft>
          </a:pPr>
          <a:r>
            <a:rPr lang="en-US" sz="1000" dirty="0"/>
            <a:t>2020</a:t>
          </a:r>
        </a:p>
      </dgm:t>
    </dgm:pt>
    <dgm:pt modelId="{5C6496D0-B618-4A19-871B-0F14A87F8AB5}" type="parTrans" cxnId="{8ECB8771-74F2-44F5-B798-985861BFE80C}">
      <dgm:prSet/>
      <dgm:spPr/>
      <dgm:t>
        <a:bodyPr/>
        <a:lstStyle/>
        <a:p>
          <a:endParaRPr lang="en-US"/>
        </a:p>
      </dgm:t>
    </dgm:pt>
    <dgm:pt modelId="{F2FC5BDA-E342-40C0-8168-06291AE63873}" type="sibTrans" cxnId="{8ECB8771-74F2-44F5-B798-985861BFE80C}">
      <dgm:prSet/>
      <dgm:spPr/>
      <dgm:t>
        <a:bodyPr/>
        <a:lstStyle/>
        <a:p>
          <a:endParaRPr lang="en-US"/>
        </a:p>
      </dgm:t>
    </dgm:pt>
    <dgm:pt modelId="{9DA51301-D625-46BD-8372-DBE6783C6A47}">
      <dgm:prSet phldrT="[Text]" custT="1">
        <dgm:style>
          <a:lnRef idx="0">
            <a:schemeClr val="accent2"/>
          </a:lnRef>
          <a:fillRef idx="3">
            <a:schemeClr val="accent2"/>
          </a:fillRef>
          <a:effectRef idx="3">
            <a:schemeClr val="accent2"/>
          </a:effectRef>
          <a:fontRef idx="minor">
            <a:schemeClr val="lt1"/>
          </a:fontRef>
        </dgm:style>
      </dgm:prSet>
      <dgm:spPr>
        <a:solidFill>
          <a:srgbClr val="A7C8C1"/>
        </a:solidFill>
        <a:ln>
          <a:solidFill>
            <a:schemeClr val="bg1"/>
          </a:solidFill>
        </a:ln>
      </dgm:spPr>
      <dgm:t>
        <a:bodyPr/>
        <a:lstStyle/>
        <a:p>
          <a:pPr algn="ctr">
            <a:lnSpc>
              <a:spcPct val="100000"/>
            </a:lnSpc>
            <a:spcAft>
              <a:spcPts val="0"/>
            </a:spcAft>
          </a:pPr>
          <a:r>
            <a:rPr lang="en-US" sz="1000" dirty="0"/>
            <a:t>IF</a:t>
          </a:r>
        </a:p>
        <a:p>
          <a:pPr algn="ctr">
            <a:lnSpc>
              <a:spcPct val="100000"/>
            </a:lnSpc>
            <a:spcAft>
              <a:spcPts val="0"/>
            </a:spcAft>
          </a:pPr>
          <a:r>
            <a:rPr lang="en-US" sz="1000" dirty="0"/>
            <a:t>2021</a:t>
          </a:r>
        </a:p>
      </dgm:t>
    </dgm:pt>
    <dgm:pt modelId="{64F57CD2-EA41-46A4-B602-9140099205C8}" type="parTrans" cxnId="{CFFC2F18-7CFD-4CB4-991E-6659A08D94B1}">
      <dgm:prSet/>
      <dgm:spPr/>
      <dgm:t>
        <a:bodyPr/>
        <a:lstStyle/>
        <a:p>
          <a:endParaRPr lang="en-US"/>
        </a:p>
      </dgm:t>
    </dgm:pt>
    <dgm:pt modelId="{E732B264-0968-4A0F-BFBF-57F6F1F606C2}" type="sibTrans" cxnId="{CFFC2F18-7CFD-4CB4-991E-6659A08D94B1}">
      <dgm:prSet/>
      <dgm:spPr/>
      <dgm:t>
        <a:bodyPr/>
        <a:lstStyle/>
        <a:p>
          <a:endParaRPr lang="en-US"/>
        </a:p>
      </dgm:t>
    </dgm:pt>
    <dgm:pt modelId="{F22C93D2-4761-4135-A138-EA2A628C2AEF}">
      <dgm:prSet phldrT="[Text]" custT="1">
        <dgm:style>
          <a:lnRef idx="0">
            <a:schemeClr val="accent2"/>
          </a:lnRef>
          <a:fillRef idx="3">
            <a:schemeClr val="accent2"/>
          </a:fillRef>
          <a:effectRef idx="3">
            <a:schemeClr val="accent2"/>
          </a:effectRef>
          <a:fontRef idx="minor">
            <a:schemeClr val="lt1"/>
          </a:fontRef>
        </dgm:style>
      </dgm:prSet>
      <dgm:spPr>
        <a:solidFill>
          <a:srgbClr val="A7C8C1"/>
        </a:solidFill>
        <a:ln>
          <a:solidFill>
            <a:schemeClr val="bg1"/>
          </a:solidFill>
        </a:ln>
      </dgm:spPr>
      <dgm:t>
        <a:bodyPr/>
        <a:lstStyle/>
        <a:p>
          <a:pPr algn="ctr">
            <a:lnSpc>
              <a:spcPct val="100000"/>
            </a:lnSpc>
            <a:spcAft>
              <a:spcPts val="0"/>
            </a:spcAft>
          </a:pPr>
          <a:r>
            <a:rPr lang="en-US" sz="1000" dirty="0"/>
            <a:t>IF</a:t>
          </a:r>
        </a:p>
        <a:p>
          <a:pPr algn="ctr">
            <a:lnSpc>
              <a:spcPct val="100000"/>
            </a:lnSpc>
            <a:spcAft>
              <a:spcPts val="0"/>
            </a:spcAft>
          </a:pPr>
          <a:r>
            <a:rPr lang="en-US" sz="1000" dirty="0"/>
            <a:t>2022</a:t>
          </a:r>
        </a:p>
      </dgm:t>
    </dgm:pt>
    <dgm:pt modelId="{619E2EDE-ACAE-452C-8833-51F2C880686B}" type="parTrans" cxnId="{93728D67-8670-4B9A-B1D3-73CCA4FF3FA5}">
      <dgm:prSet/>
      <dgm:spPr/>
      <dgm:t>
        <a:bodyPr/>
        <a:lstStyle/>
        <a:p>
          <a:endParaRPr lang="en-US"/>
        </a:p>
      </dgm:t>
    </dgm:pt>
    <dgm:pt modelId="{C32E024F-B830-4D72-9D80-D784C7213A3F}" type="sibTrans" cxnId="{93728D67-8670-4B9A-B1D3-73CCA4FF3FA5}">
      <dgm:prSet/>
      <dgm:spPr/>
      <dgm:t>
        <a:bodyPr/>
        <a:lstStyle/>
        <a:p>
          <a:endParaRPr lang="en-US"/>
        </a:p>
      </dgm:t>
    </dgm:pt>
    <dgm:pt modelId="{4D32E669-7624-4842-956E-9E1003FD17C3}">
      <dgm:prSet custT="1">
        <dgm:style>
          <a:lnRef idx="0">
            <a:schemeClr val="accent2"/>
          </a:lnRef>
          <a:fillRef idx="3">
            <a:schemeClr val="accent2"/>
          </a:fillRef>
          <a:effectRef idx="3">
            <a:schemeClr val="accent2"/>
          </a:effectRef>
          <a:fontRef idx="minor">
            <a:schemeClr val="lt1"/>
          </a:fontRef>
        </dgm:style>
      </dgm:prSet>
      <dgm:spPr/>
      <dgm:t>
        <a:bodyPr anchor="ctr"/>
        <a:lstStyle/>
        <a:p>
          <a:pPr marL="0" indent="0" algn="ctr">
            <a:lnSpc>
              <a:spcPct val="100000"/>
            </a:lnSpc>
            <a:spcAft>
              <a:spcPts val="0"/>
            </a:spcAft>
            <a:buNone/>
          </a:pPr>
          <a:r>
            <a:rPr lang="en-US" sz="1600" b="1" dirty="0">
              <a:solidFill>
                <a:schemeClr val="bg1"/>
              </a:solidFill>
            </a:rPr>
            <a:t>1.882</a:t>
          </a:r>
        </a:p>
      </dgm:t>
    </dgm:pt>
    <dgm:pt modelId="{28BE4BF0-3A08-4EDB-BF42-03A262296B98}" type="parTrans" cxnId="{418974EF-89EB-4610-86E9-3FCE50DAEA7F}">
      <dgm:prSet/>
      <dgm:spPr/>
      <dgm:t>
        <a:bodyPr/>
        <a:lstStyle/>
        <a:p>
          <a:endParaRPr lang="en-US"/>
        </a:p>
      </dgm:t>
    </dgm:pt>
    <dgm:pt modelId="{A6614E3F-DE0A-4328-BD37-E6B6E30560A4}" type="sibTrans" cxnId="{418974EF-89EB-4610-86E9-3FCE50DAEA7F}">
      <dgm:prSet/>
      <dgm:spPr/>
      <dgm:t>
        <a:bodyPr/>
        <a:lstStyle/>
        <a:p>
          <a:endParaRPr lang="en-US"/>
        </a:p>
      </dgm:t>
    </dgm:pt>
    <dgm:pt modelId="{8CE609F2-CE25-42C6-8E2E-E58C7DEE23CE}">
      <dgm:prSet phldrT="[Text]" custT="1">
        <dgm:style>
          <a:lnRef idx="0">
            <a:schemeClr val="accent2"/>
          </a:lnRef>
          <a:fillRef idx="3">
            <a:schemeClr val="accent2"/>
          </a:fillRef>
          <a:effectRef idx="3">
            <a:schemeClr val="accent2"/>
          </a:effectRef>
          <a:fontRef idx="minor">
            <a:schemeClr val="lt1"/>
          </a:fontRef>
        </dgm:style>
      </dgm:prSet>
      <dgm:spPr/>
      <dgm:t>
        <a:bodyPr anchor="ctr"/>
        <a:lstStyle/>
        <a:p>
          <a:pPr marL="0" indent="0" algn="ctr">
            <a:lnSpc>
              <a:spcPct val="100000"/>
            </a:lnSpc>
            <a:spcAft>
              <a:spcPts val="0"/>
            </a:spcAft>
            <a:buNone/>
          </a:pPr>
          <a:r>
            <a:rPr lang="en-US" sz="1600" b="1" dirty="0">
              <a:solidFill>
                <a:schemeClr val="bg1"/>
              </a:solidFill>
            </a:rPr>
            <a:t>4.349</a:t>
          </a:r>
        </a:p>
      </dgm:t>
    </dgm:pt>
    <dgm:pt modelId="{61E4235A-4DE8-4C58-A80F-3B49B2ACF93C}" type="parTrans" cxnId="{613621A9-EF57-444C-8CAA-7CB91ADD6359}">
      <dgm:prSet/>
      <dgm:spPr/>
      <dgm:t>
        <a:bodyPr/>
        <a:lstStyle/>
        <a:p>
          <a:endParaRPr lang="en-US"/>
        </a:p>
      </dgm:t>
    </dgm:pt>
    <dgm:pt modelId="{F50EF2EA-1541-488B-AEE2-0C1DF65DECC5}" type="sibTrans" cxnId="{613621A9-EF57-444C-8CAA-7CB91ADD6359}">
      <dgm:prSet/>
      <dgm:spPr/>
      <dgm:t>
        <a:bodyPr/>
        <a:lstStyle/>
        <a:p>
          <a:endParaRPr lang="en-US"/>
        </a:p>
      </dgm:t>
    </dgm:pt>
    <dgm:pt modelId="{4AA978D6-EE99-4BC9-B678-1D2F60851229}">
      <dgm:prSet phldrT="[Text]" custT="1">
        <dgm:style>
          <a:lnRef idx="0">
            <a:schemeClr val="accent2"/>
          </a:lnRef>
          <a:fillRef idx="3">
            <a:schemeClr val="accent2"/>
          </a:fillRef>
          <a:effectRef idx="3">
            <a:schemeClr val="accent2"/>
          </a:effectRef>
          <a:fontRef idx="minor">
            <a:schemeClr val="lt1"/>
          </a:fontRef>
        </dgm:style>
      </dgm:prSet>
      <dgm:spPr/>
      <dgm:t>
        <a:bodyPr anchor="ctr"/>
        <a:lstStyle/>
        <a:p>
          <a:pPr marL="0" indent="0" algn="ctr">
            <a:lnSpc>
              <a:spcPct val="100000"/>
            </a:lnSpc>
            <a:spcAft>
              <a:spcPts val="0"/>
            </a:spcAft>
            <a:buNone/>
          </a:pPr>
          <a:r>
            <a:rPr lang="en-US" sz="1600" b="1" dirty="0">
              <a:solidFill>
                <a:schemeClr val="bg1"/>
              </a:solidFill>
            </a:rPr>
            <a:t>7.4</a:t>
          </a:r>
        </a:p>
      </dgm:t>
    </dgm:pt>
    <dgm:pt modelId="{5584249B-FAEC-45CC-AF5F-D27687DEDB6F}" type="parTrans" cxnId="{09862092-168E-46FE-8F24-2F39410E9B4D}">
      <dgm:prSet/>
      <dgm:spPr/>
      <dgm:t>
        <a:bodyPr/>
        <a:lstStyle/>
        <a:p>
          <a:endParaRPr lang="en-US"/>
        </a:p>
      </dgm:t>
    </dgm:pt>
    <dgm:pt modelId="{80FEEBC7-648F-4881-B87C-6B730EFE0618}" type="sibTrans" cxnId="{09862092-168E-46FE-8F24-2F39410E9B4D}">
      <dgm:prSet/>
      <dgm:spPr/>
      <dgm:t>
        <a:bodyPr/>
        <a:lstStyle/>
        <a:p>
          <a:endParaRPr lang="en-US"/>
        </a:p>
      </dgm:t>
    </dgm:pt>
    <dgm:pt modelId="{B63C8F3F-FD27-45FF-8E15-E9FA66548234}" type="pres">
      <dgm:prSet presAssocID="{FE7CC69C-1C9B-4A2F-8AA8-D5C327AFB4BA}" presName="theList" presStyleCnt="0">
        <dgm:presLayoutVars>
          <dgm:dir/>
          <dgm:animLvl val="lvl"/>
          <dgm:resizeHandles val="exact"/>
        </dgm:presLayoutVars>
      </dgm:prSet>
      <dgm:spPr/>
    </dgm:pt>
    <dgm:pt modelId="{7A6F84C0-8DDF-4931-B9CC-14182F5101AA}" type="pres">
      <dgm:prSet presAssocID="{B2EEDBDE-108D-4D1D-89D1-CE0358740933}" presName="compNode" presStyleCnt="0"/>
      <dgm:spPr/>
    </dgm:pt>
    <dgm:pt modelId="{33F4C284-1A85-4210-B379-561D547C6A3A}" type="pres">
      <dgm:prSet presAssocID="{B2EEDBDE-108D-4D1D-89D1-CE0358740933}" presName="noGeometry" presStyleCnt="0"/>
      <dgm:spPr/>
    </dgm:pt>
    <dgm:pt modelId="{017ACE20-FE51-418A-99B0-B8D982EEC38A}" type="pres">
      <dgm:prSet presAssocID="{B2EEDBDE-108D-4D1D-89D1-CE0358740933}" presName="childTextVisible" presStyleLbl="bgAccFollowNode1" presStyleIdx="0" presStyleCnt="3">
        <dgm:presLayoutVars>
          <dgm:bulletEnabled val="1"/>
        </dgm:presLayoutVars>
      </dgm:prSet>
      <dgm:spPr/>
    </dgm:pt>
    <dgm:pt modelId="{15258447-ECCB-4A61-8F50-CE3C0D4F5E1F}" type="pres">
      <dgm:prSet presAssocID="{B2EEDBDE-108D-4D1D-89D1-CE0358740933}" presName="childTextHidden" presStyleLbl="bgAccFollowNode1" presStyleIdx="0" presStyleCnt="3"/>
      <dgm:spPr/>
    </dgm:pt>
    <dgm:pt modelId="{57773587-A9AB-4243-B667-32A048FD7849}" type="pres">
      <dgm:prSet presAssocID="{B2EEDBDE-108D-4D1D-89D1-CE0358740933}" presName="parentText" presStyleLbl="node1" presStyleIdx="0" presStyleCnt="3">
        <dgm:presLayoutVars>
          <dgm:chMax val="1"/>
          <dgm:bulletEnabled val="1"/>
        </dgm:presLayoutVars>
      </dgm:prSet>
      <dgm:spPr/>
    </dgm:pt>
    <dgm:pt modelId="{993F496D-FD31-4160-A225-A6BE4BA6BFF8}" type="pres">
      <dgm:prSet presAssocID="{B2EEDBDE-108D-4D1D-89D1-CE0358740933}" presName="aSpace" presStyleCnt="0"/>
      <dgm:spPr/>
    </dgm:pt>
    <dgm:pt modelId="{32B4B226-931D-40CF-8553-B3CCDA1FFDF8}" type="pres">
      <dgm:prSet presAssocID="{9DA51301-D625-46BD-8372-DBE6783C6A47}" presName="compNode" presStyleCnt="0"/>
      <dgm:spPr/>
    </dgm:pt>
    <dgm:pt modelId="{92F945A3-60A5-4D50-B780-8CC32C53C33C}" type="pres">
      <dgm:prSet presAssocID="{9DA51301-D625-46BD-8372-DBE6783C6A47}" presName="noGeometry" presStyleCnt="0"/>
      <dgm:spPr/>
    </dgm:pt>
    <dgm:pt modelId="{AF82DC3F-6775-430A-B1A7-8B6C36C3FAC2}" type="pres">
      <dgm:prSet presAssocID="{9DA51301-D625-46BD-8372-DBE6783C6A47}" presName="childTextVisible" presStyleLbl="bgAccFollowNode1" presStyleIdx="1" presStyleCnt="3">
        <dgm:presLayoutVars>
          <dgm:bulletEnabled val="1"/>
        </dgm:presLayoutVars>
      </dgm:prSet>
      <dgm:spPr/>
    </dgm:pt>
    <dgm:pt modelId="{4D5A4555-3AF1-4871-B261-7ED5FDB46660}" type="pres">
      <dgm:prSet presAssocID="{9DA51301-D625-46BD-8372-DBE6783C6A47}" presName="childTextHidden" presStyleLbl="bgAccFollowNode1" presStyleIdx="1" presStyleCnt="3"/>
      <dgm:spPr/>
    </dgm:pt>
    <dgm:pt modelId="{4CA3394B-1E9C-40B9-A963-92B3877D4D0C}" type="pres">
      <dgm:prSet presAssocID="{9DA51301-D625-46BD-8372-DBE6783C6A47}" presName="parentText" presStyleLbl="node1" presStyleIdx="1" presStyleCnt="3">
        <dgm:presLayoutVars>
          <dgm:chMax val="1"/>
          <dgm:bulletEnabled val="1"/>
        </dgm:presLayoutVars>
      </dgm:prSet>
      <dgm:spPr/>
    </dgm:pt>
    <dgm:pt modelId="{59D333F6-884B-4F43-AC09-9C28FD07423E}" type="pres">
      <dgm:prSet presAssocID="{9DA51301-D625-46BD-8372-DBE6783C6A47}" presName="aSpace" presStyleCnt="0"/>
      <dgm:spPr/>
    </dgm:pt>
    <dgm:pt modelId="{32A60394-F8EE-4B84-BFE7-CA2EE298882D}" type="pres">
      <dgm:prSet presAssocID="{F22C93D2-4761-4135-A138-EA2A628C2AEF}" presName="compNode" presStyleCnt="0"/>
      <dgm:spPr/>
    </dgm:pt>
    <dgm:pt modelId="{3403489B-ED1C-429C-90D1-64F2E3BA92C1}" type="pres">
      <dgm:prSet presAssocID="{F22C93D2-4761-4135-A138-EA2A628C2AEF}" presName="noGeometry" presStyleCnt="0"/>
      <dgm:spPr/>
    </dgm:pt>
    <dgm:pt modelId="{B68DC2B6-3E82-48B2-9D3D-CA62E103A819}" type="pres">
      <dgm:prSet presAssocID="{F22C93D2-4761-4135-A138-EA2A628C2AEF}" presName="childTextVisible" presStyleLbl="bgAccFollowNode1" presStyleIdx="2" presStyleCnt="3">
        <dgm:presLayoutVars>
          <dgm:bulletEnabled val="1"/>
        </dgm:presLayoutVars>
      </dgm:prSet>
      <dgm:spPr/>
    </dgm:pt>
    <dgm:pt modelId="{2D2164C7-6BF0-4BE3-BCF2-68B954DE1881}" type="pres">
      <dgm:prSet presAssocID="{F22C93D2-4761-4135-A138-EA2A628C2AEF}" presName="childTextHidden" presStyleLbl="bgAccFollowNode1" presStyleIdx="2" presStyleCnt="3"/>
      <dgm:spPr/>
    </dgm:pt>
    <dgm:pt modelId="{BE3F2D9A-7BEE-4577-85B4-961B97731D4B}" type="pres">
      <dgm:prSet presAssocID="{F22C93D2-4761-4135-A138-EA2A628C2AEF}" presName="parentText" presStyleLbl="node1" presStyleIdx="2" presStyleCnt="3">
        <dgm:presLayoutVars>
          <dgm:chMax val="1"/>
          <dgm:bulletEnabled val="1"/>
        </dgm:presLayoutVars>
      </dgm:prSet>
      <dgm:spPr/>
    </dgm:pt>
  </dgm:ptLst>
  <dgm:cxnLst>
    <dgm:cxn modelId="{CFFC2F18-7CFD-4CB4-991E-6659A08D94B1}" srcId="{FE7CC69C-1C9B-4A2F-8AA8-D5C327AFB4BA}" destId="{9DA51301-D625-46BD-8372-DBE6783C6A47}" srcOrd="1" destOrd="0" parTransId="{64F57CD2-EA41-46A4-B602-9140099205C8}" sibTransId="{E732B264-0968-4A0F-BFBF-57F6F1F606C2}"/>
    <dgm:cxn modelId="{7A6C375F-DE7A-4672-AD73-226D46A3914C}" type="presOf" srcId="{FE7CC69C-1C9B-4A2F-8AA8-D5C327AFB4BA}" destId="{B63C8F3F-FD27-45FF-8E15-E9FA66548234}" srcOrd="0" destOrd="0" presId="urn:microsoft.com/office/officeart/2005/8/layout/hProcess6"/>
    <dgm:cxn modelId="{C82ADC42-B3CE-4C17-A7CC-23883DB47D58}" type="presOf" srcId="{8CE609F2-CE25-42C6-8E2E-E58C7DEE23CE}" destId="{4D5A4555-3AF1-4871-B261-7ED5FDB46660}" srcOrd="1" destOrd="0" presId="urn:microsoft.com/office/officeart/2005/8/layout/hProcess6"/>
    <dgm:cxn modelId="{93728D67-8670-4B9A-B1D3-73CCA4FF3FA5}" srcId="{FE7CC69C-1C9B-4A2F-8AA8-D5C327AFB4BA}" destId="{F22C93D2-4761-4135-A138-EA2A628C2AEF}" srcOrd="2" destOrd="0" parTransId="{619E2EDE-ACAE-452C-8833-51F2C880686B}" sibTransId="{C32E024F-B830-4D72-9D80-D784C7213A3F}"/>
    <dgm:cxn modelId="{8ECB8771-74F2-44F5-B798-985861BFE80C}" srcId="{FE7CC69C-1C9B-4A2F-8AA8-D5C327AFB4BA}" destId="{B2EEDBDE-108D-4D1D-89D1-CE0358740933}" srcOrd="0" destOrd="0" parTransId="{5C6496D0-B618-4A19-871B-0F14A87F8AB5}" sibTransId="{F2FC5BDA-E342-40C0-8168-06291AE63873}"/>
    <dgm:cxn modelId="{01AB477C-70A6-4FA7-9C41-BBB6FA58F92F}" type="presOf" srcId="{F22C93D2-4761-4135-A138-EA2A628C2AEF}" destId="{BE3F2D9A-7BEE-4577-85B4-961B97731D4B}" srcOrd="0" destOrd="0" presId="urn:microsoft.com/office/officeart/2005/8/layout/hProcess6"/>
    <dgm:cxn modelId="{CFF1CF7D-4C4D-4802-B130-584B80CCEA68}" type="presOf" srcId="{4AA978D6-EE99-4BC9-B678-1D2F60851229}" destId="{B68DC2B6-3E82-48B2-9D3D-CA62E103A819}" srcOrd="0" destOrd="0" presId="urn:microsoft.com/office/officeart/2005/8/layout/hProcess6"/>
    <dgm:cxn modelId="{2FFF0384-15DD-421A-876E-F11E12046A43}" type="presOf" srcId="{9DA51301-D625-46BD-8372-DBE6783C6A47}" destId="{4CA3394B-1E9C-40B9-A963-92B3877D4D0C}" srcOrd="0" destOrd="0" presId="urn:microsoft.com/office/officeart/2005/8/layout/hProcess6"/>
    <dgm:cxn modelId="{1835798E-6A81-48CA-B00E-DD9E16716297}" type="presOf" srcId="{B2EEDBDE-108D-4D1D-89D1-CE0358740933}" destId="{57773587-A9AB-4243-B667-32A048FD7849}" srcOrd="0" destOrd="0" presId="urn:microsoft.com/office/officeart/2005/8/layout/hProcess6"/>
    <dgm:cxn modelId="{09862092-168E-46FE-8F24-2F39410E9B4D}" srcId="{F22C93D2-4761-4135-A138-EA2A628C2AEF}" destId="{4AA978D6-EE99-4BC9-B678-1D2F60851229}" srcOrd="0" destOrd="0" parTransId="{5584249B-FAEC-45CC-AF5F-D27687DEDB6F}" sibTransId="{80FEEBC7-648F-4881-B87C-6B730EFE0618}"/>
    <dgm:cxn modelId="{AC7CAB99-025F-40E9-9B1E-24290116C7C4}" type="presOf" srcId="{4D32E669-7624-4842-956E-9E1003FD17C3}" destId="{15258447-ECCB-4A61-8F50-CE3C0D4F5E1F}" srcOrd="1" destOrd="0" presId="urn:microsoft.com/office/officeart/2005/8/layout/hProcess6"/>
    <dgm:cxn modelId="{613621A9-EF57-444C-8CAA-7CB91ADD6359}" srcId="{9DA51301-D625-46BD-8372-DBE6783C6A47}" destId="{8CE609F2-CE25-42C6-8E2E-E58C7DEE23CE}" srcOrd="0" destOrd="0" parTransId="{61E4235A-4DE8-4C58-A80F-3B49B2ACF93C}" sibTransId="{F50EF2EA-1541-488B-AEE2-0C1DF65DECC5}"/>
    <dgm:cxn modelId="{F45A81C1-6A42-4979-A50E-87C8E10EC371}" type="presOf" srcId="{8CE609F2-CE25-42C6-8E2E-E58C7DEE23CE}" destId="{AF82DC3F-6775-430A-B1A7-8B6C36C3FAC2}" srcOrd="0" destOrd="0" presId="urn:microsoft.com/office/officeart/2005/8/layout/hProcess6"/>
    <dgm:cxn modelId="{660A7FDA-AA00-4780-B9CF-A9FEC7BB28B4}" type="presOf" srcId="{4AA978D6-EE99-4BC9-B678-1D2F60851229}" destId="{2D2164C7-6BF0-4BE3-BCF2-68B954DE1881}" srcOrd="1" destOrd="0" presId="urn:microsoft.com/office/officeart/2005/8/layout/hProcess6"/>
    <dgm:cxn modelId="{418974EF-89EB-4610-86E9-3FCE50DAEA7F}" srcId="{B2EEDBDE-108D-4D1D-89D1-CE0358740933}" destId="{4D32E669-7624-4842-956E-9E1003FD17C3}" srcOrd="0" destOrd="0" parTransId="{28BE4BF0-3A08-4EDB-BF42-03A262296B98}" sibTransId="{A6614E3F-DE0A-4328-BD37-E6B6E30560A4}"/>
    <dgm:cxn modelId="{BCE243FF-FD98-4B75-8428-63A9C7A0D95B}" type="presOf" srcId="{4D32E669-7624-4842-956E-9E1003FD17C3}" destId="{017ACE20-FE51-418A-99B0-B8D982EEC38A}" srcOrd="0" destOrd="0" presId="urn:microsoft.com/office/officeart/2005/8/layout/hProcess6"/>
    <dgm:cxn modelId="{9D769C25-1E17-4E93-BE71-282C7195EFBF}" type="presParOf" srcId="{B63C8F3F-FD27-45FF-8E15-E9FA66548234}" destId="{7A6F84C0-8DDF-4931-B9CC-14182F5101AA}" srcOrd="0" destOrd="0" presId="urn:microsoft.com/office/officeart/2005/8/layout/hProcess6"/>
    <dgm:cxn modelId="{BD28B20F-0D9A-4228-AD64-0F35FF3BE3D4}" type="presParOf" srcId="{7A6F84C0-8DDF-4931-B9CC-14182F5101AA}" destId="{33F4C284-1A85-4210-B379-561D547C6A3A}" srcOrd="0" destOrd="0" presId="urn:microsoft.com/office/officeart/2005/8/layout/hProcess6"/>
    <dgm:cxn modelId="{13BF1DC6-0113-4EFC-B034-EFDFB75D6C82}" type="presParOf" srcId="{7A6F84C0-8DDF-4931-B9CC-14182F5101AA}" destId="{017ACE20-FE51-418A-99B0-B8D982EEC38A}" srcOrd="1" destOrd="0" presId="urn:microsoft.com/office/officeart/2005/8/layout/hProcess6"/>
    <dgm:cxn modelId="{D7857458-B445-4167-8CB5-0882CD6DB82E}" type="presParOf" srcId="{7A6F84C0-8DDF-4931-B9CC-14182F5101AA}" destId="{15258447-ECCB-4A61-8F50-CE3C0D4F5E1F}" srcOrd="2" destOrd="0" presId="urn:microsoft.com/office/officeart/2005/8/layout/hProcess6"/>
    <dgm:cxn modelId="{A17F829C-E15E-473E-86E0-9040309B8D42}" type="presParOf" srcId="{7A6F84C0-8DDF-4931-B9CC-14182F5101AA}" destId="{57773587-A9AB-4243-B667-32A048FD7849}" srcOrd="3" destOrd="0" presId="urn:microsoft.com/office/officeart/2005/8/layout/hProcess6"/>
    <dgm:cxn modelId="{C8078668-93B3-426B-B811-C13DF74EE65D}" type="presParOf" srcId="{B63C8F3F-FD27-45FF-8E15-E9FA66548234}" destId="{993F496D-FD31-4160-A225-A6BE4BA6BFF8}" srcOrd="1" destOrd="0" presId="urn:microsoft.com/office/officeart/2005/8/layout/hProcess6"/>
    <dgm:cxn modelId="{2B8AB931-69D3-4AB8-BF96-C162093E4402}" type="presParOf" srcId="{B63C8F3F-FD27-45FF-8E15-E9FA66548234}" destId="{32B4B226-931D-40CF-8553-B3CCDA1FFDF8}" srcOrd="2" destOrd="0" presId="urn:microsoft.com/office/officeart/2005/8/layout/hProcess6"/>
    <dgm:cxn modelId="{3FFF18DD-B8A8-4CA0-932B-944F4D3C7219}" type="presParOf" srcId="{32B4B226-931D-40CF-8553-B3CCDA1FFDF8}" destId="{92F945A3-60A5-4D50-B780-8CC32C53C33C}" srcOrd="0" destOrd="0" presId="urn:microsoft.com/office/officeart/2005/8/layout/hProcess6"/>
    <dgm:cxn modelId="{449576B2-B540-45E6-BF6C-83D68BE0879C}" type="presParOf" srcId="{32B4B226-931D-40CF-8553-B3CCDA1FFDF8}" destId="{AF82DC3F-6775-430A-B1A7-8B6C36C3FAC2}" srcOrd="1" destOrd="0" presId="urn:microsoft.com/office/officeart/2005/8/layout/hProcess6"/>
    <dgm:cxn modelId="{91894139-2580-468B-9F41-F11B432A8851}" type="presParOf" srcId="{32B4B226-931D-40CF-8553-B3CCDA1FFDF8}" destId="{4D5A4555-3AF1-4871-B261-7ED5FDB46660}" srcOrd="2" destOrd="0" presId="urn:microsoft.com/office/officeart/2005/8/layout/hProcess6"/>
    <dgm:cxn modelId="{2E83B5CC-D4D8-4CAE-8DE3-F00D4777B3FB}" type="presParOf" srcId="{32B4B226-931D-40CF-8553-B3CCDA1FFDF8}" destId="{4CA3394B-1E9C-40B9-A963-92B3877D4D0C}" srcOrd="3" destOrd="0" presId="urn:microsoft.com/office/officeart/2005/8/layout/hProcess6"/>
    <dgm:cxn modelId="{53C1BB72-A99B-4A07-BD1F-413225E78E6F}" type="presParOf" srcId="{B63C8F3F-FD27-45FF-8E15-E9FA66548234}" destId="{59D333F6-884B-4F43-AC09-9C28FD07423E}" srcOrd="3" destOrd="0" presId="urn:microsoft.com/office/officeart/2005/8/layout/hProcess6"/>
    <dgm:cxn modelId="{A51933F1-312C-4D6F-AC2A-F3710CBF9DF9}" type="presParOf" srcId="{B63C8F3F-FD27-45FF-8E15-E9FA66548234}" destId="{32A60394-F8EE-4B84-BFE7-CA2EE298882D}" srcOrd="4" destOrd="0" presId="urn:microsoft.com/office/officeart/2005/8/layout/hProcess6"/>
    <dgm:cxn modelId="{63D43A48-B4AC-4E51-A1D9-B7D39621F769}" type="presParOf" srcId="{32A60394-F8EE-4B84-BFE7-CA2EE298882D}" destId="{3403489B-ED1C-429C-90D1-64F2E3BA92C1}" srcOrd="0" destOrd="0" presId="urn:microsoft.com/office/officeart/2005/8/layout/hProcess6"/>
    <dgm:cxn modelId="{82F68760-7BA4-4A82-9C30-A9BBE8CF7847}" type="presParOf" srcId="{32A60394-F8EE-4B84-BFE7-CA2EE298882D}" destId="{B68DC2B6-3E82-48B2-9D3D-CA62E103A819}" srcOrd="1" destOrd="0" presId="urn:microsoft.com/office/officeart/2005/8/layout/hProcess6"/>
    <dgm:cxn modelId="{2C063CC8-E22A-4BEE-86FA-00FD39C218CD}" type="presParOf" srcId="{32A60394-F8EE-4B84-BFE7-CA2EE298882D}" destId="{2D2164C7-6BF0-4BE3-BCF2-68B954DE1881}" srcOrd="2" destOrd="0" presId="urn:microsoft.com/office/officeart/2005/8/layout/hProcess6"/>
    <dgm:cxn modelId="{1AED80AB-26AC-42C4-B9A1-CF05AFED3088}" type="presParOf" srcId="{32A60394-F8EE-4B84-BFE7-CA2EE298882D}" destId="{BE3F2D9A-7BEE-4577-85B4-961B97731D4B}" srcOrd="3" destOrd="0" presId="urn:microsoft.com/office/officeart/2005/8/layout/hProcess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ACE20-FE51-418A-99B0-B8D982EEC38A}">
      <dsp:nvSpPr>
        <dsp:cNvPr id="0" name=""/>
        <dsp:cNvSpPr/>
      </dsp:nvSpPr>
      <dsp:spPr>
        <a:xfrm>
          <a:off x="373870" y="393026"/>
          <a:ext cx="1484237" cy="1297410"/>
        </a:xfrm>
        <a:prstGeom prst="rightArrow">
          <a:avLst>
            <a:gd name="adj1" fmla="val 70000"/>
            <a:gd name="adj2" fmla="val 5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40640" tIns="10160" rIns="20320" bIns="10160" numCol="1" spcCol="1270" anchor="ctr" anchorCtr="0">
          <a:noAutofit/>
        </a:bodyPr>
        <a:lstStyle/>
        <a:p>
          <a:pPr marL="0" lvl="0" indent="0" algn="ctr" defTabSz="711200">
            <a:lnSpc>
              <a:spcPct val="100000"/>
            </a:lnSpc>
            <a:spcBef>
              <a:spcPct val="0"/>
            </a:spcBef>
            <a:spcAft>
              <a:spcPts val="0"/>
            </a:spcAft>
            <a:buNone/>
          </a:pPr>
          <a:r>
            <a:rPr lang="en-US" sz="1600" b="1" kern="1200" dirty="0">
              <a:solidFill>
                <a:schemeClr val="bg1"/>
              </a:solidFill>
            </a:rPr>
            <a:t>1.213</a:t>
          </a:r>
        </a:p>
      </dsp:txBody>
      <dsp:txXfrm>
        <a:off x="744929" y="587638"/>
        <a:ext cx="723566" cy="908187"/>
      </dsp:txXfrm>
    </dsp:sp>
    <dsp:sp modelId="{57773587-A9AB-4243-B667-32A048FD7849}">
      <dsp:nvSpPr>
        <dsp:cNvPr id="0" name=""/>
        <dsp:cNvSpPr/>
      </dsp:nvSpPr>
      <dsp:spPr>
        <a:xfrm>
          <a:off x="2811" y="670672"/>
          <a:ext cx="742118" cy="742118"/>
        </a:xfrm>
        <a:prstGeom prst="ellipse">
          <a:avLst/>
        </a:prstGeom>
        <a:solidFill>
          <a:srgbClr val="A7C8C1"/>
        </a:solidFill>
        <a:ln>
          <a:solidFill>
            <a:schemeClr val="bg1"/>
          </a:solid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ts val="0"/>
            </a:spcAft>
            <a:buNone/>
          </a:pPr>
          <a:r>
            <a:rPr lang="en-US" sz="1000" kern="1200" dirty="0"/>
            <a:t>IF </a:t>
          </a:r>
        </a:p>
        <a:p>
          <a:pPr marL="0" lvl="0" indent="0" algn="ctr" defTabSz="444500">
            <a:lnSpc>
              <a:spcPct val="100000"/>
            </a:lnSpc>
            <a:spcBef>
              <a:spcPct val="0"/>
            </a:spcBef>
            <a:spcAft>
              <a:spcPts val="0"/>
            </a:spcAft>
            <a:buNone/>
          </a:pPr>
          <a:r>
            <a:rPr lang="en-US" sz="1000" kern="1200" dirty="0"/>
            <a:t>2020</a:t>
          </a:r>
        </a:p>
      </dsp:txBody>
      <dsp:txXfrm>
        <a:off x="111492" y="779353"/>
        <a:ext cx="524756" cy="524756"/>
      </dsp:txXfrm>
    </dsp:sp>
    <dsp:sp modelId="{AF82DC3F-6775-430A-B1A7-8B6C36C3FAC2}">
      <dsp:nvSpPr>
        <dsp:cNvPr id="0" name=""/>
        <dsp:cNvSpPr/>
      </dsp:nvSpPr>
      <dsp:spPr>
        <a:xfrm>
          <a:off x="2321932" y="393026"/>
          <a:ext cx="1484237" cy="1297410"/>
        </a:xfrm>
        <a:prstGeom prst="rightArrow">
          <a:avLst>
            <a:gd name="adj1" fmla="val 70000"/>
            <a:gd name="adj2" fmla="val 5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40640" tIns="10160" rIns="20320" bIns="10160" numCol="1" spcCol="1270" anchor="ctr" anchorCtr="0">
          <a:noAutofit/>
        </a:bodyPr>
        <a:lstStyle/>
        <a:p>
          <a:pPr marL="0" lvl="0" indent="0" algn="ctr" defTabSz="711200">
            <a:lnSpc>
              <a:spcPct val="100000"/>
            </a:lnSpc>
            <a:spcBef>
              <a:spcPct val="0"/>
            </a:spcBef>
            <a:spcAft>
              <a:spcPts val="0"/>
            </a:spcAft>
            <a:buNone/>
          </a:pPr>
          <a:r>
            <a:rPr lang="en-US" sz="1600" b="1" kern="1200" dirty="0">
              <a:solidFill>
                <a:schemeClr val="bg1"/>
              </a:solidFill>
            </a:rPr>
            <a:t>1.373</a:t>
          </a:r>
        </a:p>
      </dsp:txBody>
      <dsp:txXfrm>
        <a:off x="2692991" y="587638"/>
        <a:ext cx="723566" cy="908187"/>
      </dsp:txXfrm>
    </dsp:sp>
    <dsp:sp modelId="{4CA3394B-1E9C-40B9-A963-92B3877D4D0C}">
      <dsp:nvSpPr>
        <dsp:cNvPr id="0" name=""/>
        <dsp:cNvSpPr/>
      </dsp:nvSpPr>
      <dsp:spPr>
        <a:xfrm>
          <a:off x="1950872" y="670672"/>
          <a:ext cx="742118" cy="742118"/>
        </a:xfrm>
        <a:prstGeom prst="ellipse">
          <a:avLst/>
        </a:prstGeom>
        <a:solidFill>
          <a:srgbClr val="A7C8C1"/>
        </a:solidFill>
        <a:ln>
          <a:solidFill>
            <a:schemeClr val="bg1"/>
          </a:solid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ts val="0"/>
            </a:spcAft>
            <a:buNone/>
          </a:pPr>
          <a:r>
            <a:rPr lang="en-US" sz="1000" kern="1200" dirty="0"/>
            <a:t>IF</a:t>
          </a:r>
        </a:p>
        <a:p>
          <a:pPr marL="0" lvl="0" indent="0" algn="ctr" defTabSz="444500">
            <a:lnSpc>
              <a:spcPct val="100000"/>
            </a:lnSpc>
            <a:spcBef>
              <a:spcPct val="0"/>
            </a:spcBef>
            <a:spcAft>
              <a:spcPts val="0"/>
            </a:spcAft>
            <a:buNone/>
          </a:pPr>
          <a:r>
            <a:rPr lang="en-US" sz="1000" kern="1200" dirty="0"/>
            <a:t>2021</a:t>
          </a:r>
        </a:p>
      </dsp:txBody>
      <dsp:txXfrm>
        <a:off x="2059553" y="779353"/>
        <a:ext cx="524756" cy="524756"/>
      </dsp:txXfrm>
    </dsp:sp>
    <dsp:sp modelId="{B68DC2B6-3E82-48B2-9D3D-CA62E103A819}">
      <dsp:nvSpPr>
        <dsp:cNvPr id="0" name=""/>
        <dsp:cNvSpPr/>
      </dsp:nvSpPr>
      <dsp:spPr>
        <a:xfrm>
          <a:off x="4269994" y="393026"/>
          <a:ext cx="1484237" cy="1297410"/>
        </a:xfrm>
        <a:prstGeom prst="rightArrow">
          <a:avLst>
            <a:gd name="adj1" fmla="val 70000"/>
            <a:gd name="adj2" fmla="val 5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40640" tIns="10160" rIns="20320" bIns="10160" numCol="1" spcCol="1270" anchor="ctr" anchorCtr="0">
          <a:noAutofit/>
        </a:bodyPr>
        <a:lstStyle/>
        <a:p>
          <a:pPr marL="0" lvl="0" indent="0" algn="ctr" defTabSz="711200">
            <a:lnSpc>
              <a:spcPct val="100000"/>
            </a:lnSpc>
            <a:spcBef>
              <a:spcPct val="0"/>
            </a:spcBef>
            <a:spcAft>
              <a:spcPts val="0"/>
            </a:spcAft>
            <a:buNone/>
          </a:pPr>
          <a:r>
            <a:rPr lang="en-US" sz="1600" b="1" kern="1200" dirty="0">
              <a:solidFill>
                <a:schemeClr val="bg1"/>
              </a:solidFill>
            </a:rPr>
            <a:t>3.474</a:t>
          </a:r>
        </a:p>
      </dsp:txBody>
      <dsp:txXfrm>
        <a:off x="4641053" y="587638"/>
        <a:ext cx="723566" cy="908187"/>
      </dsp:txXfrm>
    </dsp:sp>
    <dsp:sp modelId="{BE3F2D9A-7BEE-4577-85B4-961B97731D4B}">
      <dsp:nvSpPr>
        <dsp:cNvPr id="0" name=""/>
        <dsp:cNvSpPr/>
      </dsp:nvSpPr>
      <dsp:spPr>
        <a:xfrm>
          <a:off x="3898934" y="670672"/>
          <a:ext cx="742118" cy="742118"/>
        </a:xfrm>
        <a:prstGeom prst="ellipse">
          <a:avLst/>
        </a:prstGeom>
        <a:solidFill>
          <a:srgbClr val="A7C8C1"/>
        </a:solidFill>
        <a:ln>
          <a:solidFill>
            <a:schemeClr val="bg1"/>
          </a:solid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ts val="0"/>
            </a:spcAft>
            <a:buNone/>
          </a:pPr>
          <a:r>
            <a:rPr lang="en-US" sz="1000" kern="1200" dirty="0"/>
            <a:t>IF</a:t>
          </a:r>
        </a:p>
        <a:p>
          <a:pPr marL="0" lvl="0" indent="0" algn="ctr" defTabSz="444500">
            <a:lnSpc>
              <a:spcPct val="100000"/>
            </a:lnSpc>
            <a:spcBef>
              <a:spcPct val="0"/>
            </a:spcBef>
            <a:spcAft>
              <a:spcPts val="0"/>
            </a:spcAft>
            <a:buNone/>
          </a:pPr>
          <a:r>
            <a:rPr lang="en-US" sz="1000" kern="1200" dirty="0"/>
            <a:t>2022</a:t>
          </a:r>
        </a:p>
      </dsp:txBody>
      <dsp:txXfrm>
        <a:off x="4007615" y="779353"/>
        <a:ext cx="524756" cy="524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ACE20-FE51-418A-99B0-B8D982EEC38A}">
      <dsp:nvSpPr>
        <dsp:cNvPr id="0" name=""/>
        <dsp:cNvSpPr/>
      </dsp:nvSpPr>
      <dsp:spPr>
        <a:xfrm>
          <a:off x="373870" y="402714"/>
          <a:ext cx="1484237" cy="1297410"/>
        </a:xfrm>
        <a:prstGeom prst="rightArrow">
          <a:avLst>
            <a:gd name="adj1" fmla="val 70000"/>
            <a:gd name="adj2" fmla="val 5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40640" tIns="10160" rIns="20320" bIns="10160" numCol="1" spcCol="1270" anchor="ctr" anchorCtr="0">
          <a:noAutofit/>
        </a:bodyPr>
        <a:lstStyle/>
        <a:p>
          <a:pPr marL="0" lvl="0" indent="0" algn="ctr" defTabSz="711200">
            <a:lnSpc>
              <a:spcPct val="100000"/>
            </a:lnSpc>
            <a:spcBef>
              <a:spcPct val="0"/>
            </a:spcBef>
            <a:spcAft>
              <a:spcPts val="0"/>
            </a:spcAft>
            <a:buNone/>
          </a:pPr>
          <a:r>
            <a:rPr lang="en-US" sz="1600" b="1" kern="1200" dirty="0">
              <a:solidFill>
                <a:schemeClr val="bg1"/>
              </a:solidFill>
            </a:rPr>
            <a:t>1.882</a:t>
          </a:r>
        </a:p>
      </dsp:txBody>
      <dsp:txXfrm>
        <a:off x="744929" y="597326"/>
        <a:ext cx="723566" cy="908187"/>
      </dsp:txXfrm>
    </dsp:sp>
    <dsp:sp modelId="{57773587-A9AB-4243-B667-32A048FD7849}">
      <dsp:nvSpPr>
        <dsp:cNvPr id="0" name=""/>
        <dsp:cNvSpPr/>
      </dsp:nvSpPr>
      <dsp:spPr>
        <a:xfrm>
          <a:off x="2811" y="680360"/>
          <a:ext cx="742118" cy="742118"/>
        </a:xfrm>
        <a:prstGeom prst="ellipse">
          <a:avLst/>
        </a:prstGeom>
        <a:solidFill>
          <a:srgbClr val="A7C8C1"/>
        </a:solidFill>
        <a:ln>
          <a:solidFill>
            <a:schemeClr val="bg1"/>
          </a:solid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ts val="0"/>
            </a:spcAft>
            <a:buNone/>
          </a:pPr>
          <a:r>
            <a:rPr lang="en-US" sz="1000" kern="1200" dirty="0"/>
            <a:t>IF </a:t>
          </a:r>
        </a:p>
        <a:p>
          <a:pPr marL="0" lvl="0" indent="0" algn="ctr" defTabSz="444500">
            <a:lnSpc>
              <a:spcPct val="100000"/>
            </a:lnSpc>
            <a:spcBef>
              <a:spcPct val="0"/>
            </a:spcBef>
            <a:spcAft>
              <a:spcPts val="0"/>
            </a:spcAft>
            <a:buNone/>
          </a:pPr>
          <a:r>
            <a:rPr lang="en-US" sz="1000" kern="1200" dirty="0"/>
            <a:t>2020</a:t>
          </a:r>
        </a:p>
      </dsp:txBody>
      <dsp:txXfrm>
        <a:off x="111492" y="789041"/>
        <a:ext cx="524756" cy="524756"/>
      </dsp:txXfrm>
    </dsp:sp>
    <dsp:sp modelId="{AF82DC3F-6775-430A-B1A7-8B6C36C3FAC2}">
      <dsp:nvSpPr>
        <dsp:cNvPr id="0" name=""/>
        <dsp:cNvSpPr/>
      </dsp:nvSpPr>
      <dsp:spPr>
        <a:xfrm>
          <a:off x="2321931" y="402714"/>
          <a:ext cx="1484237" cy="1297410"/>
        </a:xfrm>
        <a:prstGeom prst="rightArrow">
          <a:avLst>
            <a:gd name="adj1" fmla="val 70000"/>
            <a:gd name="adj2" fmla="val 5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40640" tIns="10160" rIns="20320" bIns="10160" numCol="1" spcCol="1270" anchor="ctr" anchorCtr="0">
          <a:noAutofit/>
        </a:bodyPr>
        <a:lstStyle/>
        <a:p>
          <a:pPr marL="0" lvl="0" indent="0" algn="ctr" defTabSz="711200">
            <a:lnSpc>
              <a:spcPct val="100000"/>
            </a:lnSpc>
            <a:spcBef>
              <a:spcPct val="0"/>
            </a:spcBef>
            <a:spcAft>
              <a:spcPts val="0"/>
            </a:spcAft>
            <a:buNone/>
          </a:pPr>
          <a:r>
            <a:rPr lang="en-US" sz="1600" b="1" kern="1200" dirty="0">
              <a:solidFill>
                <a:schemeClr val="bg1"/>
              </a:solidFill>
            </a:rPr>
            <a:t>4.349</a:t>
          </a:r>
        </a:p>
      </dsp:txBody>
      <dsp:txXfrm>
        <a:off x="2692991" y="597326"/>
        <a:ext cx="723566" cy="908187"/>
      </dsp:txXfrm>
    </dsp:sp>
    <dsp:sp modelId="{4CA3394B-1E9C-40B9-A963-92B3877D4D0C}">
      <dsp:nvSpPr>
        <dsp:cNvPr id="0" name=""/>
        <dsp:cNvSpPr/>
      </dsp:nvSpPr>
      <dsp:spPr>
        <a:xfrm>
          <a:off x="1950872" y="680360"/>
          <a:ext cx="742118" cy="742118"/>
        </a:xfrm>
        <a:prstGeom prst="ellipse">
          <a:avLst/>
        </a:prstGeom>
        <a:solidFill>
          <a:srgbClr val="A7C8C1"/>
        </a:solidFill>
        <a:ln>
          <a:solidFill>
            <a:schemeClr val="bg1"/>
          </a:solid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ts val="0"/>
            </a:spcAft>
            <a:buNone/>
          </a:pPr>
          <a:r>
            <a:rPr lang="en-US" sz="1000" kern="1200" dirty="0"/>
            <a:t>IF</a:t>
          </a:r>
        </a:p>
        <a:p>
          <a:pPr marL="0" lvl="0" indent="0" algn="ctr" defTabSz="444500">
            <a:lnSpc>
              <a:spcPct val="100000"/>
            </a:lnSpc>
            <a:spcBef>
              <a:spcPct val="0"/>
            </a:spcBef>
            <a:spcAft>
              <a:spcPts val="0"/>
            </a:spcAft>
            <a:buNone/>
          </a:pPr>
          <a:r>
            <a:rPr lang="en-US" sz="1000" kern="1200" dirty="0"/>
            <a:t>2021</a:t>
          </a:r>
        </a:p>
      </dsp:txBody>
      <dsp:txXfrm>
        <a:off x="2059553" y="789041"/>
        <a:ext cx="524756" cy="524756"/>
      </dsp:txXfrm>
    </dsp:sp>
    <dsp:sp modelId="{B68DC2B6-3E82-48B2-9D3D-CA62E103A819}">
      <dsp:nvSpPr>
        <dsp:cNvPr id="0" name=""/>
        <dsp:cNvSpPr/>
      </dsp:nvSpPr>
      <dsp:spPr>
        <a:xfrm>
          <a:off x="4269993" y="402714"/>
          <a:ext cx="1484237" cy="1297410"/>
        </a:xfrm>
        <a:prstGeom prst="rightArrow">
          <a:avLst>
            <a:gd name="adj1" fmla="val 70000"/>
            <a:gd name="adj2" fmla="val 5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40640" tIns="10160" rIns="20320" bIns="10160" numCol="1" spcCol="1270" anchor="ctr" anchorCtr="0">
          <a:noAutofit/>
        </a:bodyPr>
        <a:lstStyle/>
        <a:p>
          <a:pPr marL="0" lvl="0" indent="0" algn="ctr" defTabSz="711200">
            <a:lnSpc>
              <a:spcPct val="100000"/>
            </a:lnSpc>
            <a:spcBef>
              <a:spcPct val="0"/>
            </a:spcBef>
            <a:spcAft>
              <a:spcPts val="0"/>
            </a:spcAft>
            <a:buNone/>
          </a:pPr>
          <a:r>
            <a:rPr lang="en-US" sz="1600" b="1" kern="1200" dirty="0">
              <a:solidFill>
                <a:schemeClr val="bg1"/>
              </a:solidFill>
            </a:rPr>
            <a:t>7.4</a:t>
          </a:r>
        </a:p>
      </dsp:txBody>
      <dsp:txXfrm>
        <a:off x="4641052" y="597326"/>
        <a:ext cx="723566" cy="908187"/>
      </dsp:txXfrm>
    </dsp:sp>
    <dsp:sp modelId="{BE3F2D9A-7BEE-4577-85B4-961B97731D4B}">
      <dsp:nvSpPr>
        <dsp:cNvPr id="0" name=""/>
        <dsp:cNvSpPr/>
      </dsp:nvSpPr>
      <dsp:spPr>
        <a:xfrm>
          <a:off x="3898934" y="680360"/>
          <a:ext cx="742118" cy="742118"/>
        </a:xfrm>
        <a:prstGeom prst="ellipse">
          <a:avLst/>
        </a:prstGeom>
        <a:solidFill>
          <a:srgbClr val="A7C8C1"/>
        </a:solidFill>
        <a:ln>
          <a:solidFill>
            <a:schemeClr val="bg1"/>
          </a:solid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ts val="0"/>
            </a:spcAft>
            <a:buNone/>
          </a:pPr>
          <a:r>
            <a:rPr lang="en-US" sz="1000" kern="1200" dirty="0"/>
            <a:t>IF</a:t>
          </a:r>
        </a:p>
        <a:p>
          <a:pPr marL="0" lvl="0" indent="0" algn="ctr" defTabSz="444500">
            <a:lnSpc>
              <a:spcPct val="100000"/>
            </a:lnSpc>
            <a:spcBef>
              <a:spcPct val="0"/>
            </a:spcBef>
            <a:spcAft>
              <a:spcPts val="0"/>
            </a:spcAft>
            <a:buNone/>
          </a:pPr>
          <a:r>
            <a:rPr lang="en-US" sz="1000" kern="1200" dirty="0"/>
            <a:t>2022</a:t>
          </a:r>
        </a:p>
      </dsp:txBody>
      <dsp:txXfrm>
        <a:off x="4007615" y="789041"/>
        <a:ext cx="524756" cy="5247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EDB88-64CC-4718-B25D-7EFC59A104AC}" type="datetimeFigureOut">
              <a:rPr lang="en-US" smtClean="0"/>
              <a:t>12/22/2022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506DC-1288-4926-904A-FF7D2396BD50}" type="slidenum">
              <a:rPr lang="en-US" smtClean="0"/>
              <a:t>‹#›</a:t>
            </a:fld>
            <a:endParaRPr lang="en-US"/>
          </a:p>
        </p:txBody>
      </p:sp>
    </p:spTree>
    <p:extLst>
      <p:ext uri="{BB962C8B-B14F-4D97-AF65-F5344CB8AC3E}">
        <p14:creationId xmlns:p14="http://schemas.microsoft.com/office/powerpoint/2010/main" val="4190796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506DC-1288-4926-904A-FF7D2396BD50}" type="slidenum">
              <a:rPr lang="en-US" smtClean="0"/>
              <a:t>1</a:t>
            </a:fld>
            <a:endParaRPr lang="en-US"/>
          </a:p>
        </p:txBody>
      </p:sp>
    </p:spTree>
    <p:extLst>
      <p:ext uri="{BB962C8B-B14F-4D97-AF65-F5344CB8AC3E}">
        <p14:creationId xmlns:p14="http://schemas.microsoft.com/office/powerpoint/2010/main" val="165355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506DC-1288-4926-904A-FF7D2396BD50}" type="slidenum">
              <a:rPr lang="en-US" smtClean="0"/>
              <a:t>10</a:t>
            </a:fld>
            <a:endParaRPr lang="en-US"/>
          </a:p>
        </p:txBody>
      </p:sp>
    </p:spTree>
    <p:extLst>
      <p:ext uri="{BB962C8B-B14F-4D97-AF65-F5344CB8AC3E}">
        <p14:creationId xmlns:p14="http://schemas.microsoft.com/office/powerpoint/2010/main" val="2248540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C68BF-1D8C-402F-8823-4149F8073D6D}" type="slidenum">
              <a:rPr lang="en-US" smtClean="0"/>
              <a:t>11</a:t>
            </a:fld>
            <a:endParaRPr lang="en-US"/>
          </a:p>
        </p:txBody>
      </p:sp>
    </p:spTree>
    <p:extLst>
      <p:ext uri="{BB962C8B-B14F-4D97-AF65-F5344CB8AC3E}">
        <p14:creationId xmlns:p14="http://schemas.microsoft.com/office/powerpoint/2010/main" val="1194329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9E506DC-1288-4926-904A-FF7D2396BD50}" type="slidenum">
              <a:rPr lang="en-US" smtClean="0"/>
              <a:t>12</a:t>
            </a:fld>
            <a:endParaRPr lang="en-US"/>
          </a:p>
        </p:txBody>
      </p:sp>
    </p:spTree>
    <p:extLst>
      <p:ext uri="{BB962C8B-B14F-4D97-AF65-F5344CB8AC3E}">
        <p14:creationId xmlns:p14="http://schemas.microsoft.com/office/powerpoint/2010/main" val="776798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9E506DC-1288-4926-904A-FF7D2396BD50}" type="slidenum">
              <a:rPr lang="en-US" smtClean="0"/>
              <a:t>13</a:t>
            </a:fld>
            <a:endParaRPr lang="en-US"/>
          </a:p>
        </p:txBody>
      </p:sp>
    </p:spTree>
    <p:extLst>
      <p:ext uri="{BB962C8B-B14F-4D97-AF65-F5344CB8AC3E}">
        <p14:creationId xmlns:p14="http://schemas.microsoft.com/office/powerpoint/2010/main" val="2174580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C68BF-1D8C-402F-8823-4149F8073D6D}" type="slidenum">
              <a:rPr lang="en-US" smtClean="0"/>
              <a:t>14</a:t>
            </a:fld>
            <a:endParaRPr lang="en-US"/>
          </a:p>
        </p:txBody>
      </p:sp>
    </p:spTree>
    <p:extLst>
      <p:ext uri="{BB962C8B-B14F-4D97-AF65-F5344CB8AC3E}">
        <p14:creationId xmlns:p14="http://schemas.microsoft.com/office/powerpoint/2010/main" val="1273363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506DC-1288-4926-904A-FF7D2396BD50}" type="slidenum">
              <a:rPr lang="en-US" smtClean="0"/>
              <a:t>15</a:t>
            </a:fld>
            <a:endParaRPr lang="en-US"/>
          </a:p>
        </p:txBody>
      </p:sp>
    </p:spTree>
    <p:extLst>
      <p:ext uri="{BB962C8B-B14F-4D97-AF65-F5344CB8AC3E}">
        <p14:creationId xmlns:p14="http://schemas.microsoft.com/office/powerpoint/2010/main" val="3496339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506DC-1288-4926-904A-FF7D2396BD50}" type="slidenum">
              <a:rPr lang="en-US" smtClean="0"/>
              <a:t>16</a:t>
            </a:fld>
            <a:endParaRPr lang="en-US"/>
          </a:p>
        </p:txBody>
      </p:sp>
    </p:spTree>
    <p:extLst>
      <p:ext uri="{BB962C8B-B14F-4D97-AF65-F5344CB8AC3E}">
        <p14:creationId xmlns:p14="http://schemas.microsoft.com/office/powerpoint/2010/main" val="2851290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506DC-1288-4926-904A-FF7D2396BD50}" type="slidenum">
              <a:rPr lang="en-US" smtClean="0"/>
              <a:t>17</a:t>
            </a:fld>
            <a:endParaRPr lang="en-US"/>
          </a:p>
        </p:txBody>
      </p:sp>
    </p:spTree>
    <p:extLst>
      <p:ext uri="{BB962C8B-B14F-4D97-AF65-F5344CB8AC3E}">
        <p14:creationId xmlns:p14="http://schemas.microsoft.com/office/powerpoint/2010/main" val="402530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C68BF-1D8C-402F-8823-4149F8073D6D}" type="slidenum">
              <a:rPr lang="en-US" smtClean="0"/>
              <a:t>2</a:t>
            </a:fld>
            <a:endParaRPr lang="en-US"/>
          </a:p>
        </p:txBody>
      </p:sp>
    </p:spTree>
    <p:extLst>
      <p:ext uri="{BB962C8B-B14F-4D97-AF65-F5344CB8AC3E}">
        <p14:creationId xmlns:p14="http://schemas.microsoft.com/office/powerpoint/2010/main" val="200053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506DC-1288-4926-904A-FF7D2396BD50}" type="slidenum">
              <a:rPr lang="en-US" smtClean="0"/>
              <a:t>3</a:t>
            </a:fld>
            <a:endParaRPr lang="en-US"/>
          </a:p>
        </p:txBody>
      </p:sp>
    </p:spTree>
    <p:extLst>
      <p:ext uri="{BB962C8B-B14F-4D97-AF65-F5344CB8AC3E}">
        <p14:creationId xmlns:p14="http://schemas.microsoft.com/office/powerpoint/2010/main" val="2808207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9E506DC-1288-4926-904A-FF7D2396BD50}" type="slidenum">
              <a:rPr lang="en-US" smtClean="0"/>
              <a:t>4</a:t>
            </a:fld>
            <a:endParaRPr lang="en-US"/>
          </a:p>
        </p:txBody>
      </p:sp>
    </p:spTree>
    <p:extLst>
      <p:ext uri="{BB962C8B-B14F-4D97-AF65-F5344CB8AC3E}">
        <p14:creationId xmlns:p14="http://schemas.microsoft.com/office/powerpoint/2010/main" val="328595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506DC-1288-4926-904A-FF7D2396BD50}" type="slidenum">
              <a:rPr lang="en-US" smtClean="0"/>
              <a:t>5</a:t>
            </a:fld>
            <a:endParaRPr lang="en-US"/>
          </a:p>
        </p:txBody>
      </p:sp>
    </p:spTree>
    <p:extLst>
      <p:ext uri="{BB962C8B-B14F-4D97-AF65-F5344CB8AC3E}">
        <p14:creationId xmlns:p14="http://schemas.microsoft.com/office/powerpoint/2010/main" val="2154696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E506DC-1288-4926-904A-FF7D2396BD50}" type="slidenum">
              <a:rPr lang="en-US" smtClean="0"/>
              <a:t>6</a:t>
            </a:fld>
            <a:endParaRPr lang="en-US"/>
          </a:p>
        </p:txBody>
      </p:sp>
    </p:spTree>
    <p:extLst>
      <p:ext uri="{BB962C8B-B14F-4D97-AF65-F5344CB8AC3E}">
        <p14:creationId xmlns:p14="http://schemas.microsoft.com/office/powerpoint/2010/main" val="1544550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506DC-1288-4926-904A-FF7D2396BD50}" type="slidenum">
              <a:rPr lang="en-US" smtClean="0"/>
              <a:t>7</a:t>
            </a:fld>
            <a:endParaRPr lang="en-US"/>
          </a:p>
        </p:txBody>
      </p:sp>
    </p:spTree>
    <p:extLst>
      <p:ext uri="{BB962C8B-B14F-4D97-AF65-F5344CB8AC3E}">
        <p14:creationId xmlns:p14="http://schemas.microsoft.com/office/powerpoint/2010/main" val="1574613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9E506DC-1288-4926-904A-FF7D2396BD50}" type="slidenum">
              <a:rPr lang="en-US" smtClean="0"/>
              <a:t>8</a:t>
            </a:fld>
            <a:endParaRPr lang="en-US"/>
          </a:p>
        </p:txBody>
      </p:sp>
    </p:spTree>
    <p:extLst>
      <p:ext uri="{BB962C8B-B14F-4D97-AF65-F5344CB8AC3E}">
        <p14:creationId xmlns:p14="http://schemas.microsoft.com/office/powerpoint/2010/main" val="3314389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506DC-1288-4926-904A-FF7D2396BD50}" type="slidenum">
              <a:rPr lang="en-US" smtClean="0"/>
              <a:t>9</a:t>
            </a:fld>
            <a:endParaRPr lang="en-US"/>
          </a:p>
        </p:txBody>
      </p:sp>
    </p:spTree>
    <p:extLst>
      <p:ext uri="{BB962C8B-B14F-4D97-AF65-F5344CB8AC3E}">
        <p14:creationId xmlns:p14="http://schemas.microsoft.com/office/powerpoint/2010/main" val="3829284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621F-7475-9C29-B639-489ADD280F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842348-D64F-82FF-9947-010543F856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D23E18-5DB7-6A5E-69A0-9CC3EE8E3BB0}"/>
              </a:ext>
            </a:extLst>
          </p:cNvPr>
          <p:cNvSpPr>
            <a:spLocks noGrp="1"/>
          </p:cNvSpPr>
          <p:nvPr>
            <p:ph type="dt" sz="half" idx="10"/>
          </p:nvPr>
        </p:nvSpPr>
        <p:spPr/>
        <p:txBody>
          <a:bodyPr/>
          <a:lstStyle/>
          <a:p>
            <a:fld id="{2737079C-93FF-468B-8A9E-EC4540D59BBB}" type="datetimeFigureOut">
              <a:rPr lang="en-US" smtClean="0"/>
              <a:t>12/22/2022</a:t>
            </a:fld>
            <a:endParaRPr lang="en-US"/>
          </a:p>
        </p:txBody>
      </p:sp>
      <p:sp>
        <p:nvSpPr>
          <p:cNvPr id="5" name="Footer Placeholder 4">
            <a:extLst>
              <a:ext uri="{FF2B5EF4-FFF2-40B4-BE49-F238E27FC236}">
                <a16:creationId xmlns:a16="http://schemas.microsoft.com/office/drawing/2014/main" id="{77BB86F9-33FA-7C53-6371-8F015D0E8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C4349-E411-2628-1FA2-1BEE6367E6E3}"/>
              </a:ext>
            </a:extLst>
          </p:cNvPr>
          <p:cNvSpPr>
            <a:spLocks noGrp="1"/>
          </p:cNvSpPr>
          <p:nvPr>
            <p:ph type="sldNum" sz="quarter" idx="12"/>
          </p:nvPr>
        </p:nvSpPr>
        <p:spPr/>
        <p:txBody>
          <a:bodyPr/>
          <a:lstStyle/>
          <a:p>
            <a:fld id="{AE952B5C-F861-40E3-8116-ED3746334140}" type="slidenum">
              <a:rPr lang="en-US" smtClean="0"/>
              <a:t>‹#›</a:t>
            </a:fld>
            <a:endParaRPr lang="en-US"/>
          </a:p>
        </p:txBody>
      </p:sp>
    </p:spTree>
    <p:extLst>
      <p:ext uri="{BB962C8B-B14F-4D97-AF65-F5344CB8AC3E}">
        <p14:creationId xmlns:p14="http://schemas.microsoft.com/office/powerpoint/2010/main" val="19760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35AF-FE3A-AD76-F69C-43EBB2DBD2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126399-E6B9-8A4B-F5E0-3F52FC55C8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56A9E6-40CA-9633-649F-076E9F43BB96}"/>
              </a:ext>
            </a:extLst>
          </p:cNvPr>
          <p:cNvSpPr>
            <a:spLocks noGrp="1"/>
          </p:cNvSpPr>
          <p:nvPr>
            <p:ph type="dt" sz="half" idx="10"/>
          </p:nvPr>
        </p:nvSpPr>
        <p:spPr/>
        <p:txBody>
          <a:bodyPr/>
          <a:lstStyle/>
          <a:p>
            <a:fld id="{2737079C-93FF-468B-8A9E-EC4540D59BBB}" type="datetimeFigureOut">
              <a:rPr lang="en-US" smtClean="0"/>
              <a:t>12/22/2022</a:t>
            </a:fld>
            <a:endParaRPr lang="en-US"/>
          </a:p>
        </p:txBody>
      </p:sp>
      <p:sp>
        <p:nvSpPr>
          <p:cNvPr id="5" name="Footer Placeholder 4">
            <a:extLst>
              <a:ext uri="{FF2B5EF4-FFF2-40B4-BE49-F238E27FC236}">
                <a16:creationId xmlns:a16="http://schemas.microsoft.com/office/drawing/2014/main" id="{ECF91972-DA0F-4829-78AA-D1E659A2C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705544-5AD0-4B48-3CE0-CF18B3641C9E}"/>
              </a:ext>
            </a:extLst>
          </p:cNvPr>
          <p:cNvSpPr>
            <a:spLocks noGrp="1"/>
          </p:cNvSpPr>
          <p:nvPr>
            <p:ph type="sldNum" sz="quarter" idx="12"/>
          </p:nvPr>
        </p:nvSpPr>
        <p:spPr/>
        <p:txBody>
          <a:bodyPr/>
          <a:lstStyle/>
          <a:p>
            <a:fld id="{AE952B5C-F861-40E3-8116-ED3746334140}" type="slidenum">
              <a:rPr lang="en-US" smtClean="0"/>
              <a:t>‹#›</a:t>
            </a:fld>
            <a:endParaRPr lang="en-US"/>
          </a:p>
        </p:txBody>
      </p:sp>
    </p:spTree>
    <p:extLst>
      <p:ext uri="{BB962C8B-B14F-4D97-AF65-F5344CB8AC3E}">
        <p14:creationId xmlns:p14="http://schemas.microsoft.com/office/powerpoint/2010/main" val="4154724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F46A83-C2B2-89CE-CD5D-73DBF2CC4E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0C5D07-3C43-A81F-DDC9-A2EAF5F1FE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37871-12C2-DBA2-B4A0-AAFABAFA65FE}"/>
              </a:ext>
            </a:extLst>
          </p:cNvPr>
          <p:cNvSpPr>
            <a:spLocks noGrp="1"/>
          </p:cNvSpPr>
          <p:nvPr>
            <p:ph type="dt" sz="half" idx="10"/>
          </p:nvPr>
        </p:nvSpPr>
        <p:spPr/>
        <p:txBody>
          <a:bodyPr/>
          <a:lstStyle/>
          <a:p>
            <a:fld id="{2737079C-93FF-468B-8A9E-EC4540D59BBB}" type="datetimeFigureOut">
              <a:rPr lang="en-US" smtClean="0"/>
              <a:t>12/22/2022</a:t>
            </a:fld>
            <a:endParaRPr lang="en-US"/>
          </a:p>
        </p:txBody>
      </p:sp>
      <p:sp>
        <p:nvSpPr>
          <p:cNvPr id="5" name="Footer Placeholder 4">
            <a:extLst>
              <a:ext uri="{FF2B5EF4-FFF2-40B4-BE49-F238E27FC236}">
                <a16:creationId xmlns:a16="http://schemas.microsoft.com/office/drawing/2014/main" id="{FA689D90-E3F6-2329-5060-A8865E025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5533E-2F4F-13E9-AFD8-BA8F8F180C9F}"/>
              </a:ext>
            </a:extLst>
          </p:cNvPr>
          <p:cNvSpPr>
            <a:spLocks noGrp="1"/>
          </p:cNvSpPr>
          <p:nvPr>
            <p:ph type="sldNum" sz="quarter" idx="12"/>
          </p:nvPr>
        </p:nvSpPr>
        <p:spPr/>
        <p:txBody>
          <a:bodyPr/>
          <a:lstStyle/>
          <a:p>
            <a:fld id="{AE952B5C-F861-40E3-8116-ED3746334140}" type="slidenum">
              <a:rPr lang="en-US" smtClean="0"/>
              <a:t>‹#›</a:t>
            </a:fld>
            <a:endParaRPr lang="en-US"/>
          </a:p>
        </p:txBody>
      </p:sp>
    </p:spTree>
    <p:extLst>
      <p:ext uri="{BB962C8B-B14F-4D97-AF65-F5344CB8AC3E}">
        <p14:creationId xmlns:p14="http://schemas.microsoft.com/office/powerpoint/2010/main" val="3236165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melin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6" name="Rectangle 5">
            <a:extLst>
              <a:ext uri="{FF2B5EF4-FFF2-40B4-BE49-F238E27FC236}">
                <a16:creationId xmlns:a16="http://schemas.microsoft.com/office/drawing/2014/main" id="{D874FDF0-F4BE-433D-86EE-9E1832D4388B}"/>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9" name="Date Placeholder 3">
            <a:extLst>
              <a:ext uri="{FF2B5EF4-FFF2-40B4-BE49-F238E27FC236}">
                <a16:creationId xmlns:a16="http://schemas.microsoft.com/office/drawing/2014/main" id="{57804587-2E59-4D83-B86E-83ADAE4FDC13}"/>
              </a:ext>
            </a:extLst>
          </p:cNvPr>
          <p:cNvSpPr>
            <a:spLocks noGrp="1"/>
          </p:cNvSpPr>
          <p:nvPr>
            <p:ph type="dt" sz="half" idx="10"/>
          </p:nvPr>
        </p:nvSpPr>
        <p:spPr>
          <a:xfrm>
            <a:off x="8202168" y="6309360"/>
            <a:ext cx="2148840" cy="457200"/>
          </a:xfrm>
        </p:spPr>
        <p:txBody>
          <a:bodyPr/>
          <a:lstStyle/>
          <a:p>
            <a:r>
              <a:rPr lang="en-US"/>
              <a:t>2/1/20XX</a:t>
            </a:r>
            <a:endParaRPr lang="en-US" dirty="0"/>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62381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3DDB7-2AB5-541B-5387-F0FBE25BD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7F679-0590-B548-D033-02BA32D5A3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E49AC-A5D6-C0D4-4893-D86D3089465F}"/>
              </a:ext>
            </a:extLst>
          </p:cNvPr>
          <p:cNvSpPr>
            <a:spLocks noGrp="1"/>
          </p:cNvSpPr>
          <p:nvPr>
            <p:ph type="dt" sz="half" idx="10"/>
          </p:nvPr>
        </p:nvSpPr>
        <p:spPr/>
        <p:txBody>
          <a:bodyPr/>
          <a:lstStyle/>
          <a:p>
            <a:fld id="{2737079C-93FF-468B-8A9E-EC4540D59BBB}" type="datetimeFigureOut">
              <a:rPr lang="en-US" smtClean="0"/>
              <a:t>12/22/2022</a:t>
            </a:fld>
            <a:endParaRPr lang="en-US"/>
          </a:p>
        </p:txBody>
      </p:sp>
      <p:sp>
        <p:nvSpPr>
          <p:cNvPr id="5" name="Footer Placeholder 4">
            <a:extLst>
              <a:ext uri="{FF2B5EF4-FFF2-40B4-BE49-F238E27FC236}">
                <a16:creationId xmlns:a16="http://schemas.microsoft.com/office/drawing/2014/main" id="{D869686C-ABC3-0E46-C5B5-6E19DBD37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D8C25-8D4E-B04B-0F0B-2C63B3DB7926}"/>
              </a:ext>
            </a:extLst>
          </p:cNvPr>
          <p:cNvSpPr>
            <a:spLocks noGrp="1"/>
          </p:cNvSpPr>
          <p:nvPr>
            <p:ph type="sldNum" sz="quarter" idx="12"/>
          </p:nvPr>
        </p:nvSpPr>
        <p:spPr/>
        <p:txBody>
          <a:bodyPr/>
          <a:lstStyle/>
          <a:p>
            <a:fld id="{AE952B5C-F861-40E3-8116-ED3746334140}" type="slidenum">
              <a:rPr lang="en-US" smtClean="0"/>
              <a:t>‹#›</a:t>
            </a:fld>
            <a:endParaRPr lang="en-US"/>
          </a:p>
        </p:txBody>
      </p:sp>
    </p:spTree>
    <p:extLst>
      <p:ext uri="{BB962C8B-B14F-4D97-AF65-F5344CB8AC3E}">
        <p14:creationId xmlns:p14="http://schemas.microsoft.com/office/powerpoint/2010/main" val="271230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C988-5C33-D259-2F23-B1E6407FD6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585247-8CD2-73B5-18DA-42EEEB7D4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55C127-2303-4514-DF82-0993E5CFD676}"/>
              </a:ext>
            </a:extLst>
          </p:cNvPr>
          <p:cNvSpPr>
            <a:spLocks noGrp="1"/>
          </p:cNvSpPr>
          <p:nvPr>
            <p:ph type="dt" sz="half" idx="10"/>
          </p:nvPr>
        </p:nvSpPr>
        <p:spPr/>
        <p:txBody>
          <a:bodyPr/>
          <a:lstStyle/>
          <a:p>
            <a:fld id="{2737079C-93FF-468B-8A9E-EC4540D59BBB}" type="datetimeFigureOut">
              <a:rPr lang="en-US" smtClean="0"/>
              <a:t>12/22/2022</a:t>
            </a:fld>
            <a:endParaRPr lang="en-US"/>
          </a:p>
        </p:txBody>
      </p:sp>
      <p:sp>
        <p:nvSpPr>
          <p:cNvPr id="5" name="Footer Placeholder 4">
            <a:extLst>
              <a:ext uri="{FF2B5EF4-FFF2-40B4-BE49-F238E27FC236}">
                <a16:creationId xmlns:a16="http://schemas.microsoft.com/office/drawing/2014/main" id="{DCB6E629-7AB4-A6BC-236F-37FC89CBC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22201-B15E-B637-A13B-892FB7B3723F}"/>
              </a:ext>
            </a:extLst>
          </p:cNvPr>
          <p:cNvSpPr>
            <a:spLocks noGrp="1"/>
          </p:cNvSpPr>
          <p:nvPr>
            <p:ph type="sldNum" sz="quarter" idx="12"/>
          </p:nvPr>
        </p:nvSpPr>
        <p:spPr/>
        <p:txBody>
          <a:bodyPr/>
          <a:lstStyle/>
          <a:p>
            <a:fld id="{AE952B5C-F861-40E3-8116-ED3746334140}" type="slidenum">
              <a:rPr lang="en-US" smtClean="0"/>
              <a:t>‹#›</a:t>
            </a:fld>
            <a:endParaRPr lang="en-US"/>
          </a:p>
        </p:txBody>
      </p:sp>
    </p:spTree>
    <p:extLst>
      <p:ext uri="{BB962C8B-B14F-4D97-AF65-F5344CB8AC3E}">
        <p14:creationId xmlns:p14="http://schemas.microsoft.com/office/powerpoint/2010/main" val="300997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D3147-E828-A6A5-B947-876B53DFE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13A304-B1FF-4C3D-AACC-4E7C9F6943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1B6B6C-3044-DD25-D645-38929DCCE1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ED64BE-F290-4D1E-0E48-0F369A08D0BD}"/>
              </a:ext>
            </a:extLst>
          </p:cNvPr>
          <p:cNvSpPr>
            <a:spLocks noGrp="1"/>
          </p:cNvSpPr>
          <p:nvPr>
            <p:ph type="dt" sz="half" idx="10"/>
          </p:nvPr>
        </p:nvSpPr>
        <p:spPr/>
        <p:txBody>
          <a:bodyPr/>
          <a:lstStyle/>
          <a:p>
            <a:fld id="{2737079C-93FF-468B-8A9E-EC4540D59BBB}" type="datetimeFigureOut">
              <a:rPr lang="en-US" smtClean="0"/>
              <a:t>12/22/2022</a:t>
            </a:fld>
            <a:endParaRPr lang="en-US"/>
          </a:p>
        </p:txBody>
      </p:sp>
      <p:sp>
        <p:nvSpPr>
          <p:cNvPr id="6" name="Footer Placeholder 5">
            <a:extLst>
              <a:ext uri="{FF2B5EF4-FFF2-40B4-BE49-F238E27FC236}">
                <a16:creationId xmlns:a16="http://schemas.microsoft.com/office/drawing/2014/main" id="{E97CBE54-983E-B02B-2747-51D6976FE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23322-066C-D91D-0957-8AEE8211C050}"/>
              </a:ext>
            </a:extLst>
          </p:cNvPr>
          <p:cNvSpPr>
            <a:spLocks noGrp="1"/>
          </p:cNvSpPr>
          <p:nvPr>
            <p:ph type="sldNum" sz="quarter" idx="12"/>
          </p:nvPr>
        </p:nvSpPr>
        <p:spPr/>
        <p:txBody>
          <a:bodyPr/>
          <a:lstStyle/>
          <a:p>
            <a:fld id="{AE952B5C-F861-40E3-8116-ED3746334140}" type="slidenum">
              <a:rPr lang="en-US" smtClean="0"/>
              <a:t>‹#›</a:t>
            </a:fld>
            <a:endParaRPr lang="en-US"/>
          </a:p>
        </p:txBody>
      </p:sp>
    </p:spTree>
    <p:extLst>
      <p:ext uri="{BB962C8B-B14F-4D97-AF65-F5344CB8AC3E}">
        <p14:creationId xmlns:p14="http://schemas.microsoft.com/office/powerpoint/2010/main" val="234808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61C5-40BB-2BC1-8BF5-AD1C3DF2F1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314000-5154-7FD7-CF22-02FE59601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B6141D-7E53-A061-BAE8-E9CFFA26E8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0EF93E-45A9-9CBC-062E-5BC36F8EAF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49B4D1-E4D0-40CA-AA49-F4120E5BCC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C542C9-8481-E9DD-B135-3827D44EBA7C}"/>
              </a:ext>
            </a:extLst>
          </p:cNvPr>
          <p:cNvSpPr>
            <a:spLocks noGrp="1"/>
          </p:cNvSpPr>
          <p:nvPr>
            <p:ph type="dt" sz="half" idx="10"/>
          </p:nvPr>
        </p:nvSpPr>
        <p:spPr/>
        <p:txBody>
          <a:bodyPr/>
          <a:lstStyle/>
          <a:p>
            <a:fld id="{2737079C-93FF-468B-8A9E-EC4540D59BBB}" type="datetimeFigureOut">
              <a:rPr lang="en-US" smtClean="0"/>
              <a:t>12/22/2022</a:t>
            </a:fld>
            <a:endParaRPr lang="en-US"/>
          </a:p>
        </p:txBody>
      </p:sp>
      <p:sp>
        <p:nvSpPr>
          <p:cNvPr id="8" name="Footer Placeholder 7">
            <a:extLst>
              <a:ext uri="{FF2B5EF4-FFF2-40B4-BE49-F238E27FC236}">
                <a16:creationId xmlns:a16="http://schemas.microsoft.com/office/drawing/2014/main" id="{681491F5-8E3A-8816-929E-606DB9A44E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66F624-484C-28AE-D23A-BBDBBF535FA8}"/>
              </a:ext>
            </a:extLst>
          </p:cNvPr>
          <p:cNvSpPr>
            <a:spLocks noGrp="1"/>
          </p:cNvSpPr>
          <p:nvPr>
            <p:ph type="sldNum" sz="quarter" idx="12"/>
          </p:nvPr>
        </p:nvSpPr>
        <p:spPr/>
        <p:txBody>
          <a:bodyPr/>
          <a:lstStyle/>
          <a:p>
            <a:fld id="{AE952B5C-F861-40E3-8116-ED3746334140}" type="slidenum">
              <a:rPr lang="en-US" smtClean="0"/>
              <a:t>‹#›</a:t>
            </a:fld>
            <a:endParaRPr lang="en-US"/>
          </a:p>
        </p:txBody>
      </p:sp>
    </p:spTree>
    <p:extLst>
      <p:ext uri="{BB962C8B-B14F-4D97-AF65-F5344CB8AC3E}">
        <p14:creationId xmlns:p14="http://schemas.microsoft.com/office/powerpoint/2010/main" val="2351532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056E7-24FB-01AF-07D2-8D8BA76219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29F27A-BFDF-F7F1-4FCB-163B77568034}"/>
              </a:ext>
            </a:extLst>
          </p:cNvPr>
          <p:cNvSpPr>
            <a:spLocks noGrp="1"/>
          </p:cNvSpPr>
          <p:nvPr>
            <p:ph type="dt" sz="half" idx="10"/>
          </p:nvPr>
        </p:nvSpPr>
        <p:spPr/>
        <p:txBody>
          <a:bodyPr/>
          <a:lstStyle/>
          <a:p>
            <a:fld id="{2737079C-93FF-468B-8A9E-EC4540D59BBB}" type="datetimeFigureOut">
              <a:rPr lang="en-US" smtClean="0"/>
              <a:t>12/22/2022</a:t>
            </a:fld>
            <a:endParaRPr lang="en-US"/>
          </a:p>
        </p:txBody>
      </p:sp>
      <p:sp>
        <p:nvSpPr>
          <p:cNvPr id="4" name="Footer Placeholder 3">
            <a:extLst>
              <a:ext uri="{FF2B5EF4-FFF2-40B4-BE49-F238E27FC236}">
                <a16:creationId xmlns:a16="http://schemas.microsoft.com/office/drawing/2014/main" id="{74D66705-D037-0AA6-04E0-8D6ADAD6F1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982E7-7112-0C17-0624-56D6F1D7C019}"/>
              </a:ext>
            </a:extLst>
          </p:cNvPr>
          <p:cNvSpPr>
            <a:spLocks noGrp="1"/>
          </p:cNvSpPr>
          <p:nvPr>
            <p:ph type="sldNum" sz="quarter" idx="12"/>
          </p:nvPr>
        </p:nvSpPr>
        <p:spPr/>
        <p:txBody>
          <a:bodyPr/>
          <a:lstStyle/>
          <a:p>
            <a:fld id="{AE952B5C-F861-40E3-8116-ED3746334140}" type="slidenum">
              <a:rPr lang="en-US" smtClean="0"/>
              <a:t>‹#›</a:t>
            </a:fld>
            <a:endParaRPr lang="en-US"/>
          </a:p>
        </p:txBody>
      </p:sp>
    </p:spTree>
    <p:extLst>
      <p:ext uri="{BB962C8B-B14F-4D97-AF65-F5344CB8AC3E}">
        <p14:creationId xmlns:p14="http://schemas.microsoft.com/office/powerpoint/2010/main" val="212349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FF2E1D-93D8-4E64-8C5D-173DA6BB38FD}"/>
              </a:ext>
            </a:extLst>
          </p:cNvPr>
          <p:cNvSpPr>
            <a:spLocks noGrp="1"/>
          </p:cNvSpPr>
          <p:nvPr>
            <p:ph type="dt" sz="half" idx="10"/>
          </p:nvPr>
        </p:nvSpPr>
        <p:spPr/>
        <p:txBody>
          <a:bodyPr/>
          <a:lstStyle/>
          <a:p>
            <a:fld id="{2737079C-93FF-468B-8A9E-EC4540D59BBB}" type="datetimeFigureOut">
              <a:rPr lang="en-US" smtClean="0"/>
              <a:t>12/22/2022</a:t>
            </a:fld>
            <a:endParaRPr lang="en-US"/>
          </a:p>
        </p:txBody>
      </p:sp>
      <p:sp>
        <p:nvSpPr>
          <p:cNvPr id="3" name="Footer Placeholder 2">
            <a:extLst>
              <a:ext uri="{FF2B5EF4-FFF2-40B4-BE49-F238E27FC236}">
                <a16:creationId xmlns:a16="http://schemas.microsoft.com/office/drawing/2014/main" id="{486EFDD8-6C45-0CB0-C3B6-8832D94D66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40BC1A-1166-A63C-64D2-DFD3872DF9D1}"/>
              </a:ext>
            </a:extLst>
          </p:cNvPr>
          <p:cNvSpPr>
            <a:spLocks noGrp="1"/>
          </p:cNvSpPr>
          <p:nvPr>
            <p:ph type="sldNum" sz="quarter" idx="12"/>
          </p:nvPr>
        </p:nvSpPr>
        <p:spPr/>
        <p:txBody>
          <a:bodyPr/>
          <a:lstStyle/>
          <a:p>
            <a:fld id="{AE952B5C-F861-40E3-8116-ED3746334140}" type="slidenum">
              <a:rPr lang="en-US" smtClean="0"/>
              <a:t>‹#›</a:t>
            </a:fld>
            <a:endParaRPr lang="en-US"/>
          </a:p>
        </p:txBody>
      </p:sp>
    </p:spTree>
    <p:extLst>
      <p:ext uri="{BB962C8B-B14F-4D97-AF65-F5344CB8AC3E}">
        <p14:creationId xmlns:p14="http://schemas.microsoft.com/office/powerpoint/2010/main" val="123651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F3365-A903-DD63-476A-CC421A1456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C7D15A-2084-846C-DBD8-6FFE3E6806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ACB5EC-6333-49D2-9187-05616BFEF4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95CDD-CB3B-96A4-58B0-78257F1CE9B8}"/>
              </a:ext>
            </a:extLst>
          </p:cNvPr>
          <p:cNvSpPr>
            <a:spLocks noGrp="1"/>
          </p:cNvSpPr>
          <p:nvPr>
            <p:ph type="dt" sz="half" idx="10"/>
          </p:nvPr>
        </p:nvSpPr>
        <p:spPr/>
        <p:txBody>
          <a:bodyPr/>
          <a:lstStyle/>
          <a:p>
            <a:fld id="{2737079C-93FF-468B-8A9E-EC4540D59BBB}" type="datetimeFigureOut">
              <a:rPr lang="en-US" smtClean="0"/>
              <a:t>12/22/2022</a:t>
            </a:fld>
            <a:endParaRPr lang="en-US"/>
          </a:p>
        </p:txBody>
      </p:sp>
      <p:sp>
        <p:nvSpPr>
          <p:cNvPr id="6" name="Footer Placeholder 5">
            <a:extLst>
              <a:ext uri="{FF2B5EF4-FFF2-40B4-BE49-F238E27FC236}">
                <a16:creationId xmlns:a16="http://schemas.microsoft.com/office/drawing/2014/main" id="{02B52E3F-6AF4-0320-5FF6-0C3C8D0C31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6B9A56-B404-A2A2-5568-57D00CBCBA86}"/>
              </a:ext>
            </a:extLst>
          </p:cNvPr>
          <p:cNvSpPr>
            <a:spLocks noGrp="1"/>
          </p:cNvSpPr>
          <p:nvPr>
            <p:ph type="sldNum" sz="quarter" idx="12"/>
          </p:nvPr>
        </p:nvSpPr>
        <p:spPr/>
        <p:txBody>
          <a:bodyPr/>
          <a:lstStyle/>
          <a:p>
            <a:fld id="{AE952B5C-F861-40E3-8116-ED3746334140}" type="slidenum">
              <a:rPr lang="en-US" smtClean="0"/>
              <a:t>‹#›</a:t>
            </a:fld>
            <a:endParaRPr lang="en-US"/>
          </a:p>
        </p:txBody>
      </p:sp>
    </p:spTree>
    <p:extLst>
      <p:ext uri="{BB962C8B-B14F-4D97-AF65-F5344CB8AC3E}">
        <p14:creationId xmlns:p14="http://schemas.microsoft.com/office/powerpoint/2010/main" val="392808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B3120-83CA-9B3D-BE96-F79668E315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84D5E6-133B-56EA-D592-68500E23D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C7E53D-88F7-F4CB-32EB-3DEEE731A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46C5A-3E80-EF7A-BCC6-FD2C615955BA}"/>
              </a:ext>
            </a:extLst>
          </p:cNvPr>
          <p:cNvSpPr>
            <a:spLocks noGrp="1"/>
          </p:cNvSpPr>
          <p:nvPr>
            <p:ph type="dt" sz="half" idx="10"/>
          </p:nvPr>
        </p:nvSpPr>
        <p:spPr/>
        <p:txBody>
          <a:bodyPr/>
          <a:lstStyle/>
          <a:p>
            <a:fld id="{2737079C-93FF-468B-8A9E-EC4540D59BBB}" type="datetimeFigureOut">
              <a:rPr lang="en-US" smtClean="0"/>
              <a:t>12/22/2022</a:t>
            </a:fld>
            <a:endParaRPr lang="en-US"/>
          </a:p>
        </p:txBody>
      </p:sp>
      <p:sp>
        <p:nvSpPr>
          <p:cNvPr id="6" name="Footer Placeholder 5">
            <a:extLst>
              <a:ext uri="{FF2B5EF4-FFF2-40B4-BE49-F238E27FC236}">
                <a16:creationId xmlns:a16="http://schemas.microsoft.com/office/drawing/2014/main" id="{A1AF4D15-F93A-C96C-62A7-695455A349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9D8A40-95B9-8F56-7B54-391D17C8C4AB}"/>
              </a:ext>
            </a:extLst>
          </p:cNvPr>
          <p:cNvSpPr>
            <a:spLocks noGrp="1"/>
          </p:cNvSpPr>
          <p:nvPr>
            <p:ph type="sldNum" sz="quarter" idx="12"/>
          </p:nvPr>
        </p:nvSpPr>
        <p:spPr/>
        <p:txBody>
          <a:bodyPr/>
          <a:lstStyle/>
          <a:p>
            <a:fld id="{AE952B5C-F861-40E3-8116-ED3746334140}" type="slidenum">
              <a:rPr lang="en-US" smtClean="0"/>
              <a:t>‹#›</a:t>
            </a:fld>
            <a:endParaRPr lang="en-US"/>
          </a:p>
        </p:txBody>
      </p:sp>
    </p:spTree>
    <p:extLst>
      <p:ext uri="{BB962C8B-B14F-4D97-AF65-F5344CB8AC3E}">
        <p14:creationId xmlns:p14="http://schemas.microsoft.com/office/powerpoint/2010/main" val="2997649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BD3550-836D-6567-74F4-434F07FB62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F273E-E5DF-A7C4-486C-49A33115BB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1DECE-7658-3F7A-17CF-E71D7A477C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7079C-93FF-468B-8A9E-EC4540D59BBB}" type="datetimeFigureOut">
              <a:rPr lang="en-US" smtClean="0"/>
              <a:t>12/22/2022</a:t>
            </a:fld>
            <a:endParaRPr lang="en-US"/>
          </a:p>
        </p:txBody>
      </p:sp>
      <p:sp>
        <p:nvSpPr>
          <p:cNvPr id="5" name="Footer Placeholder 4">
            <a:extLst>
              <a:ext uri="{FF2B5EF4-FFF2-40B4-BE49-F238E27FC236}">
                <a16:creationId xmlns:a16="http://schemas.microsoft.com/office/drawing/2014/main" id="{EB183756-5AA8-EF8E-C896-950E891439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FBDA0B-875C-8135-2D8E-06DADD58CC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52B5C-F861-40E3-8116-ED3746334140}" type="slidenum">
              <a:rPr lang="en-US" smtClean="0"/>
              <a:t>‹#›</a:t>
            </a:fld>
            <a:endParaRPr lang="en-US"/>
          </a:p>
        </p:txBody>
      </p:sp>
    </p:spTree>
    <p:extLst>
      <p:ext uri="{BB962C8B-B14F-4D97-AF65-F5344CB8AC3E}">
        <p14:creationId xmlns:p14="http://schemas.microsoft.com/office/powerpoint/2010/main" val="5481705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s://agosr.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mailto:info@agosr.com" TargetMode="Externa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hyperlink" Target="https://en.wikipedia.org/wiki/File:Open_Access_logo_PLoS_transparent.svg" TargetMode="External"/><Relationship Id="rId14" Type="http://schemas.microsoft.com/office/2007/relationships/diagramDrawing" Target="../diagrams/drawin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E4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D5999-F8CB-7639-E194-79F03F592A9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A715A49-DC3C-C752-C28E-AB7BDE73418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CC5F3F8-0DAF-4D83-9D2C-05EEF447B667}"/>
              </a:ext>
            </a:extLst>
          </p:cNvPr>
          <p:cNvPicPr>
            <a:picLocks noChangeAspect="1"/>
          </p:cNvPicPr>
          <p:nvPr/>
        </p:nvPicPr>
        <p:blipFill>
          <a:blip r:embed="rId3"/>
          <a:stretch>
            <a:fillRect/>
          </a:stretch>
        </p:blipFill>
        <p:spPr>
          <a:xfrm>
            <a:off x="0" y="6844"/>
            <a:ext cx="12192000" cy="6844311"/>
          </a:xfrm>
          <a:prstGeom prst="rect">
            <a:avLst/>
          </a:prstGeom>
        </p:spPr>
      </p:pic>
      <p:sp>
        <p:nvSpPr>
          <p:cNvPr id="5" name="Arrow: Pentagon 4">
            <a:extLst>
              <a:ext uri="{FF2B5EF4-FFF2-40B4-BE49-F238E27FC236}">
                <a16:creationId xmlns:a16="http://schemas.microsoft.com/office/drawing/2014/main" id="{A7664173-F036-41A5-AA1F-E617831B0182}"/>
              </a:ext>
            </a:extLst>
          </p:cNvPr>
          <p:cNvSpPr/>
          <p:nvPr/>
        </p:nvSpPr>
        <p:spPr>
          <a:xfrm>
            <a:off x="0" y="1737519"/>
            <a:ext cx="7900988" cy="3729038"/>
          </a:xfrm>
          <a:prstGeom prst="homePlate">
            <a:avLst/>
          </a:prstGeom>
          <a:solidFill>
            <a:srgbClr val="A7C8C1"/>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4400" b="1" dirty="0">
                <a:solidFill>
                  <a:schemeClr val="bg1"/>
                </a:solidFill>
                <a:latin typeface="Abadi Extra Light" panose="020B0204020104020204" pitchFamily="34" charset="0"/>
              </a:rPr>
              <a:t>Retrospective Open Access</a:t>
            </a:r>
          </a:p>
          <a:p>
            <a:pPr algn="ctr"/>
            <a:r>
              <a:rPr lang="en-US" sz="3200" b="1" dirty="0">
                <a:solidFill>
                  <a:schemeClr val="bg1"/>
                </a:solidFill>
                <a:latin typeface="Abadi Extra Light" panose="020B0204020104020204" pitchFamily="34" charset="0"/>
              </a:rPr>
              <a:t>with IGI Global</a:t>
            </a:r>
          </a:p>
        </p:txBody>
      </p:sp>
      <p:pic>
        <p:nvPicPr>
          <p:cNvPr id="15" name="Picture 14" descr="Text&#10;&#10;Description automatically generated with medium confidence">
            <a:extLst>
              <a:ext uri="{FF2B5EF4-FFF2-40B4-BE49-F238E27FC236}">
                <a16:creationId xmlns:a16="http://schemas.microsoft.com/office/drawing/2014/main" id="{9E29D91F-7934-197D-2886-D87154D93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842" y="3713427"/>
            <a:ext cx="2311784" cy="593213"/>
          </a:xfrm>
          <a:prstGeom prst="rect">
            <a:avLst/>
          </a:prstGeom>
        </p:spPr>
      </p:pic>
    </p:spTree>
    <p:extLst>
      <p:ext uri="{BB962C8B-B14F-4D97-AF65-F5344CB8AC3E}">
        <p14:creationId xmlns:p14="http://schemas.microsoft.com/office/powerpoint/2010/main" val="319892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E4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3D89-7610-FCD5-8734-EF965DFD8EAB}"/>
              </a:ext>
            </a:extLst>
          </p:cNvPr>
          <p:cNvSpPr>
            <a:spLocks noGrp="1"/>
          </p:cNvSpPr>
          <p:nvPr>
            <p:ph type="title"/>
          </p:nvPr>
        </p:nvSpPr>
        <p:spPr>
          <a:xfrm>
            <a:off x="990600" y="338328"/>
            <a:ext cx="10210800" cy="1078992"/>
          </a:xfrm>
        </p:spPr>
        <p:txBody>
          <a:bodyPr vert="horz" lIns="91440" tIns="45720" rIns="91440" bIns="45720" rtlCol="0" anchor="b">
            <a:normAutofit/>
          </a:bodyPr>
          <a:lstStyle/>
          <a:p>
            <a:pPr algn="ctr"/>
            <a:r>
              <a:rPr lang="en-US" sz="4200" dirty="0"/>
              <a:t>Retrospective Process and Funding Options</a:t>
            </a:r>
          </a:p>
        </p:txBody>
      </p:sp>
      <p:pic>
        <p:nvPicPr>
          <p:cNvPr id="5" name="Content Placeholder 4" descr="Diagram&#10;&#10;Description automatically generated with medium confidence">
            <a:extLst>
              <a:ext uri="{FF2B5EF4-FFF2-40B4-BE49-F238E27FC236}">
                <a16:creationId xmlns:a16="http://schemas.microsoft.com/office/drawing/2014/main" id="{C5DC0909-9721-1F1C-BB0C-3D27019319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1790" y="2396409"/>
            <a:ext cx="5804382" cy="3921544"/>
          </a:xfrm>
          <a:prstGeom prst="rect">
            <a:avLst/>
          </a:prstGeom>
        </p:spPr>
      </p:pic>
      <p:sp>
        <p:nvSpPr>
          <p:cNvPr id="3" name="Title 1">
            <a:extLst>
              <a:ext uri="{FF2B5EF4-FFF2-40B4-BE49-F238E27FC236}">
                <a16:creationId xmlns:a16="http://schemas.microsoft.com/office/drawing/2014/main" id="{350CBAE3-E59F-9F90-0AAC-690C67777B64}"/>
              </a:ext>
            </a:extLst>
          </p:cNvPr>
          <p:cNvSpPr txBox="1">
            <a:spLocks/>
          </p:cNvSpPr>
          <p:nvPr/>
        </p:nvSpPr>
        <p:spPr>
          <a:xfrm>
            <a:off x="0" y="540047"/>
            <a:ext cx="12192000" cy="1097178"/>
          </a:xfrm>
          <a:prstGeom prst="rect">
            <a:avLst/>
          </a:prstGeom>
          <a:solidFill>
            <a:srgbClr val="40404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Overview of the Retrospective Conversion Process </a:t>
            </a:r>
          </a:p>
        </p:txBody>
      </p:sp>
    </p:spTree>
    <p:extLst>
      <p:ext uri="{BB962C8B-B14F-4D97-AF65-F5344CB8AC3E}">
        <p14:creationId xmlns:p14="http://schemas.microsoft.com/office/powerpoint/2010/main" val="2693841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E4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A65A-4FC4-41D4-894B-6B2571983815}"/>
              </a:ext>
            </a:extLst>
          </p:cNvPr>
          <p:cNvSpPr>
            <a:spLocks noGrp="1"/>
          </p:cNvSpPr>
          <p:nvPr>
            <p:ph type="title"/>
          </p:nvPr>
        </p:nvSpPr>
        <p:spPr>
          <a:xfrm>
            <a:off x="546351" y="433545"/>
            <a:ext cx="11139854" cy="930447"/>
          </a:xfrm>
          <a:solidFill>
            <a:srgbClr val="404040"/>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p>
            <a:pPr algn="ctr"/>
            <a:r>
              <a:rPr lang="en-US" sz="3200" dirty="0">
                <a:solidFill>
                  <a:srgbClr val="FFFFFF"/>
                </a:solidFill>
              </a:rPr>
              <a:t>Convert via Author Portal (Individual Articles and Chapters Only)</a:t>
            </a:r>
          </a:p>
        </p:txBody>
      </p:sp>
      <p:pic>
        <p:nvPicPr>
          <p:cNvPr id="5" name="Picture 4" descr="Graphical user interface&#10;&#10;Description automatically generated with low confidence">
            <a:extLst>
              <a:ext uri="{FF2B5EF4-FFF2-40B4-BE49-F238E27FC236}">
                <a16:creationId xmlns:a16="http://schemas.microsoft.com/office/drawing/2014/main" id="{C6BBCBF9-6986-5D4A-9113-ED58C020C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22" y="2426818"/>
            <a:ext cx="4966007" cy="3997637"/>
          </a:xfrm>
          <a:prstGeom prst="rect">
            <a:avLst/>
          </a:prstGeom>
        </p:spPr>
      </p:pic>
      <p:pic>
        <p:nvPicPr>
          <p:cNvPr id="7" name="Picture 6">
            <a:extLst>
              <a:ext uri="{FF2B5EF4-FFF2-40B4-BE49-F238E27FC236}">
                <a16:creationId xmlns:a16="http://schemas.microsoft.com/office/drawing/2014/main" id="{1F3B0028-5238-E9C0-4159-8829F7BCAE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073" y="2434227"/>
            <a:ext cx="5455917" cy="3982818"/>
          </a:xfrm>
          <a:prstGeom prst="rect">
            <a:avLst/>
          </a:prstGeom>
        </p:spPr>
      </p:pic>
      <p:sp>
        <p:nvSpPr>
          <p:cNvPr id="3" name="TextBox 2">
            <a:extLst>
              <a:ext uri="{FF2B5EF4-FFF2-40B4-BE49-F238E27FC236}">
                <a16:creationId xmlns:a16="http://schemas.microsoft.com/office/drawing/2014/main" id="{F9209967-BCCC-C032-C2D0-9D35DF076E61}"/>
              </a:ext>
            </a:extLst>
          </p:cNvPr>
          <p:cNvSpPr txBox="1"/>
          <p:nvPr/>
        </p:nvSpPr>
        <p:spPr>
          <a:xfrm>
            <a:off x="910323" y="1640872"/>
            <a:ext cx="4298404"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200" dirty="0">
                <a:solidFill>
                  <a:srgbClr val="404040"/>
                </a:solidFill>
              </a:rPr>
              <a:t>Once in the personal library, you can select the works you want to convert to OA and add them to the shopping cart</a:t>
            </a:r>
          </a:p>
        </p:txBody>
      </p:sp>
      <p:sp>
        <p:nvSpPr>
          <p:cNvPr id="4" name="TextBox 3">
            <a:extLst>
              <a:ext uri="{FF2B5EF4-FFF2-40B4-BE49-F238E27FC236}">
                <a16:creationId xmlns:a16="http://schemas.microsoft.com/office/drawing/2014/main" id="{FAB25E4C-E020-BFB6-2B87-E76AC97B3710}"/>
              </a:ext>
            </a:extLst>
          </p:cNvPr>
          <p:cNvSpPr txBox="1"/>
          <p:nvPr/>
        </p:nvSpPr>
        <p:spPr>
          <a:xfrm>
            <a:off x="6804505" y="1622069"/>
            <a:ext cx="4737052" cy="49244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300" dirty="0">
                <a:solidFill>
                  <a:srgbClr val="404040"/>
                </a:solidFill>
              </a:rPr>
              <a:t>Access your previously published work through your IGI Global Portal           Personal Library </a:t>
            </a:r>
          </a:p>
        </p:txBody>
      </p:sp>
      <p:cxnSp>
        <p:nvCxnSpPr>
          <p:cNvPr id="6" name="Straight Arrow Connector 5">
            <a:extLst>
              <a:ext uri="{FF2B5EF4-FFF2-40B4-BE49-F238E27FC236}">
                <a16:creationId xmlns:a16="http://schemas.microsoft.com/office/drawing/2014/main" id="{4A34829B-3B43-6BC1-48BD-CB78C62ACBEE}"/>
              </a:ext>
            </a:extLst>
          </p:cNvPr>
          <p:cNvCxnSpPr>
            <a:cxnSpLocks/>
          </p:cNvCxnSpPr>
          <p:nvPr/>
        </p:nvCxnSpPr>
        <p:spPr>
          <a:xfrm>
            <a:off x="8697856" y="1960948"/>
            <a:ext cx="29374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784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2CFD5B-3E66-DCC7-1DB0-F18616DE4926}"/>
              </a:ext>
            </a:extLst>
          </p:cNvPr>
          <p:cNvSpPr txBox="1">
            <a:spLocks noGrp="1"/>
          </p:cNvSpPr>
          <p:nvPr>
            <p:ph type="title"/>
          </p:nvPr>
        </p:nvSpPr>
        <p:spPr>
          <a:xfrm>
            <a:off x="626483" y="933141"/>
            <a:ext cx="6387102" cy="1325563"/>
          </a:xfrm>
          <a:prstGeom prst="rect">
            <a:avLst/>
          </a:prstGeom>
          <a:solidFill>
            <a:srgbClr val="134055"/>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Average Costs to Convert Work to Open Access </a:t>
            </a:r>
          </a:p>
        </p:txBody>
      </p:sp>
      <p:sp>
        <p:nvSpPr>
          <p:cNvPr id="35" name="Content Placeholder 2">
            <a:extLst>
              <a:ext uri="{FF2B5EF4-FFF2-40B4-BE49-F238E27FC236}">
                <a16:creationId xmlns:a16="http://schemas.microsoft.com/office/drawing/2014/main" id="{F5374C44-7670-0F45-FA50-AD746E1A4D77}"/>
              </a:ext>
            </a:extLst>
          </p:cNvPr>
          <p:cNvSpPr>
            <a:spLocks noGrp="1"/>
          </p:cNvSpPr>
          <p:nvPr>
            <p:ph idx="1"/>
          </p:nvPr>
        </p:nvSpPr>
        <p:spPr>
          <a:xfrm>
            <a:off x="349829" y="3355797"/>
            <a:ext cx="7139709" cy="3482404"/>
          </a:xfrm>
        </p:spPr>
        <p:txBody>
          <a:bodyPr anchor="t">
            <a:normAutofit fontScale="55000" lnSpcReduction="20000"/>
          </a:bodyPr>
          <a:lstStyle/>
          <a:p>
            <a:pPr marL="0" indent="0">
              <a:buNone/>
            </a:pPr>
            <a:r>
              <a:rPr lang="en-US" b="1" dirty="0"/>
              <a:t>Some key factors in determining pricing for works being converted include: </a:t>
            </a:r>
          </a:p>
          <a:p>
            <a:pPr marL="0" indent="0">
              <a:buNone/>
            </a:pPr>
            <a:r>
              <a:rPr lang="en-US" dirty="0"/>
              <a:t>•The copyright or volume year in which the work was originally published •The size of the publication •Any revenue already secured for the publication (for full books) •Whether or not the cost to produce the work has been recouped</a:t>
            </a:r>
          </a:p>
          <a:p>
            <a:pPr marL="0" indent="0">
              <a:buNone/>
            </a:pPr>
            <a:endParaRPr lang="en-US" sz="2600" b="1" i="1" dirty="0"/>
          </a:p>
          <a:p>
            <a:pPr marL="0" indent="0" algn="ctr">
              <a:buNone/>
            </a:pPr>
            <a:r>
              <a:rPr lang="en-US" sz="2600" b="1" i="1" dirty="0">
                <a:solidFill>
                  <a:schemeClr val="accent2">
                    <a:lumMod val="40000"/>
                    <a:lumOff val="60000"/>
                  </a:schemeClr>
                </a:solidFill>
              </a:rPr>
              <a:t>*Contributors receive an additional 20% discount off prices* </a:t>
            </a:r>
          </a:p>
          <a:p>
            <a:pPr marL="0" indent="0">
              <a:buNone/>
            </a:pPr>
            <a:endParaRPr lang="en-US" sz="1700" b="1" dirty="0"/>
          </a:p>
          <a:p>
            <a:pPr marL="0" indent="0">
              <a:buNone/>
            </a:pPr>
            <a:r>
              <a:rPr lang="en-US" sz="2200" b="1" dirty="0"/>
              <a:t>Journal Articles </a:t>
            </a:r>
          </a:p>
          <a:p>
            <a:pPr marL="0" indent="0">
              <a:buNone/>
            </a:pPr>
            <a:r>
              <a:rPr lang="en-US" sz="2200" dirty="0"/>
              <a:t>Range from US $265 (lowest backlist) to US $2,500 (highest </a:t>
            </a:r>
            <a:r>
              <a:rPr lang="en-US" sz="2200" dirty="0" err="1"/>
              <a:t>frontlist</a:t>
            </a:r>
            <a:r>
              <a:rPr lang="en-US" sz="2200" dirty="0"/>
              <a:t>)</a:t>
            </a:r>
          </a:p>
          <a:p>
            <a:pPr marL="0" indent="0">
              <a:buNone/>
            </a:pPr>
            <a:r>
              <a:rPr lang="en-US" sz="2200" b="1" dirty="0"/>
              <a:t>Book Chapters </a:t>
            </a:r>
          </a:p>
          <a:p>
            <a:pPr marL="0" indent="0">
              <a:buNone/>
            </a:pPr>
            <a:r>
              <a:rPr lang="en-US" sz="2200" dirty="0"/>
              <a:t>Range from US $700 (lowest backlist) to US $2,300 (highest </a:t>
            </a:r>
            <a:r>
              <a:rPr lang="en-US" sz="2200" dirty="0" err="1"/>
              <a:t>frontlist</a:t>
            </a:r>
            <a:r>
              <a:rPr lang="en-US" sz="2200" dirty="0"/>
              <a:t>)</a:t>
            </a:r>
          </a:p>
          <a:p>
            <a:pPr marL="0" indent="0">
              <a:buNone/>
            </a:pPr>
            <a:r>
              <a:rPr lang="en-US" sz="2200" b="1" dirty="0"/>
              <a:t>Full Books </a:t>
            </a:r>
          </a:p>
          <a:p>
            <a:pPr marL="0" indent="0">
              <a:buNone/>
            </a:pPr>
            <a:r>
              <a:rPr lang="en-US" sz="2200" dirty="0"/>
              <a:t>Range from US $3,000 (lowest backlist) to US $30,000 (highest </a:t>
            </a:r>
            <a:r>
              <a:rPr lang="en-US" sz="2200" dirty="0" err="1"/>
              <a:t>frontlist</a:t>
            </a:r>
            <a:r>
              <a:rPr lang="en-US" sz="2200" dirty="0"/>
              <a:t>)</a:t>
            </a:r>
          </a:p>
        </p:txBody>
      </p:sp>
      <p:sp>
        <p:nvSpPr>
          <p:cNvPr id="47" name="Freeform: Shape 46">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80" name="Picture 8">
            <a:extLst>
              <a:ext uri="{FF2B5EF4-FFF2-40B4-BE49-F238E27FC236}">
                <a16:creationId xmlns:a16="http://schemas.microsoft.com/office/drawing/2014/main" id="{A08FB69D-159C-9892-5564-8876DFD90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0145" y="4570133"/>
            <a:ext cx="1527904" cy="221134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Orange Dollar Sign Clip Art at Clker ">
            <a:extLst>
              <a:ext uri="{FF2B5EF4-FFF2-40B4-BE49-F238E27FC236}">
                <a16:creationId xmlns:a16="http://schemas.microsoft.com/office/drawing/2014/main" id="{3D266A8D-1508-49DE-E053-25A6DC1DB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8739" y="217419"/>
            <a:ext cx="2338098" cy="23538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6D23F0-0D08-B7EF-977D-BD2AE6BAAD1E}"/>
              </a:ext>
            </a:extLst>
          </p:cNvPr>
          <p:cNvSpPr txBox="1"/>
          <p:nvPr/>
        </p:nvSpPr>
        <p:spPr>
          <a:xfrm>
            <a:off x="114959" y="2571262"/>
            <a:ext cx="7503731" cy="646331"/>
          </a:xfrm>
          <a:prstGeom prst="rect">
            <a:avLst/>
          </a:prstGeom>
          <a:noFill/>
        </p:spPr>
        <p:txBody>
          <a:bodyPr wrap="square" rtlCol="0">
            <a:spAutoFit/>
          </a:bodyPr>
          <a:lstStyle/>
          <a:p>
            <a:pPr algn="ctr"/>
            <a:r>
              <a:rPr lang="en-US" sz="1200" dirty="0"/>
              <a:t>Because the work will no longer be behind a paywall collecting revenue, open access processing charges ((Article Processing Charges (APCs), Chapter Processing Charges (CPCs), and Book Processing Charges (BPCs)) help support the overhead costs that went into producing the work. </a:t>
            </a:r>
          </a:p>
        </p:txBody>
      </p:sp>
    </p:spTree>
    <p:extLst>
      <p:ext uri="{BB962C8B-B14F-4D97-AF65-F5344CB8AC3E}">
        <p14:creationId xmlns:p14="http://schemas.microsoft.com/office/powerpoint/2010/main" val="110167325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E4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CD03B-C5B0-B0FC-2BC2-9E5107A079CB}"/>
              </a:ext>
            </a:extLst>
          </p:cNvPr>
          <p:cNvSpPr>
            <a:spLocks noGrp="1"/>
          </p:cNvSpPr>
          <p:nvPr>
            <p:ph type="title"/>
          </p:nvPr>
        </p:nvSpPr>
        <p:spPr/>
        <p:txBody>
          <a:bodyPr/>
          <a:lstStyle/>
          <a:p>
            <a:r>
              <a:rPr lang="en-US" dirty="0"/>
              <a:t>Funding Options </a:t>
            </a:r>
          </a:p>
        </p:txBody>
      </p:sp>
      <p:sp>
        <p:nvSpPr>
          <p:cNvPr id="16" name="Title 1">
            <a:extLst>
              <a:ext uri="{FF2B5EF4-FFF2-40B4-BE49-F238E27FC236}">
                <a16:creationId xmlns:a16="http://schemas.microsoft.com/office/drawing/2014/main" id="{97605375-12D9-16C8-5756-895F71076CA0}"/>
              </a:ext>
            </a:extLst>
          </p:cNvPr>
          <p:cNvSpPr txBox="1">
            <a:spLocks/>
          </p:cNvSpPr>
          <p:nvPr/>
        </p:nvSpPr>
        <p:spPr>
          <a:xfrm>
            <a:off x="0" y="540047"/>
            <a:ext cx="12192000" cy="1097178"/>
          </a:xfrm>
          <a:prstGeom prst="rect">
            <a:avLst/>
          </a:prstGeom>
          <a:solidFill>
            <a:srgbClr val="40404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Funding Options </a:t>
            </a:r>
          </a:p>
        </p:txBody>
      </p:sp>
      <p:pic>
        <p:nvPicPr>
          <p:cNvPr id="17" name="Content Placeholder 16" descr="Graphical user interface, text, application, email&#10;&#10;Description automatically generated">
            <a:extLst>
              <a:ext uri="{FF2B5EF4-FFF2-40B4-BE49-F238E27FC236}">
                <a16:creationId xmlns:a16="http://schemas.microsoft.com/office/drawing/2014/main" id="{60D038D8-8146-62E5-49A3-AF5258DC3F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4980" y="2035314"/>
            <a:ext cx="7943273" cy="3755586"/>
          </a:xfrm>
          <a:prstGeom prst="rect">
            <a:avLst/>
          </a:prstGeom>
        </p:spPr>
      </p:pic>
      <p:pic>
        <p:nvPicPr>
          <p:cNvPr id="1026" name="Picture 2">
            <a:extLst>
              <a:ext uri="{FF2B5EF4-FFF2-40B4-BE49-F238E27FC236}">
                <a16:creationId xmlns:a16="http://schemas.microsoft.com/office/drawing/2014/main" id="{BA848392-E58E-FE69-2C3A-DD73E8E862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0255" y="2262707"/>
            <a:ext cx="1829827" cy="7197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5DFB653B-06E0-4EB1-E148-286E964921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4866" y="4798312"/>
            <a:ext cx="1560603" cy="551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28B1A55-A2FC-5075-30A0-94665BCD52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2" y="1774790"/>
            <a:ext cx="9048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41C2B0E-A289-2E1A-A86C-77C5E25CCA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12348" y="3372357"/>
            <a:ext cx="825649" cy="93573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0225B4C8-927D-150F-77EC-2292E65670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762" y="5287546"/>
            <a:ext cx="9048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8B224E0-19F5-41D3-D613-FE1F6D900E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4178" y="5598799"/>
            <a:ext cx="904875"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D449B54B-2458-217A-FC98-40A9FD1890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018" y="3424506"/>
            <a:ext cx="1076361" cy="1403949"/>
          </a:xfrm>
          <a:prstGeom prst="rect">
            <a:avLst/>
          </a:prstGeom>
          <a:noFill/>
          <a:extLst>
            <a:ext uri="{909E8E84-426E-40DD-AFC4-6F175D3DCCD1}">
              <a14:hiddenFill xmlns:a14="http://schemas.microsoft.com/office/drawing/2010/main">
                <a:solidFill>
                  <a:srgbClr val="FFFFFF"/>
                </a:solidFill>
              </a14:hiddenFill>
            </a:ext>
          </a:extLst>
        </p:spPr>
      </p:pic>
      <p:grpSp>
        <p:nvGrpSpPr>
          <p:cNvPr id="1025" name="Group 1"/>
          <p:cNvGrpSpPr>
            <a:grpSpLocks/>
          </p:cNvGrpSpPr>
          <p:nvPr/>
        </p:nvGrpSpPr>
        <p:grpSpPr bwMode="auto">
          <a:xfrm>
            <a:off x="0" y="0"/>
            <a:ext cx="5429250" cy="4791075"/>
            <a:chOff x="0" y="0"/>
            <a:chExt cx="3420" cy="3018"/>
          </a:xfrm>
        </p:grpSpPr>
      </p:grpSp>
    </p:spTree>
    <p:extLst>
      <p:ext uri="{BB962C8B-B14F-4D97-AF65-F5344CB8AC3E}">
        <p14:creationId xmlns:p14="http://schemas.microsoft.com/office/powerpoint/2010/main" val="493141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E4D9"/>
        </a:solidFill>
        <a:effectLst/>
      </p:bgPr>
    </p:bg>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CACB59E1-96F6-3880-7D33-8EF8D270FF50}"/>
              </a:ext>
            </a:extLst>
          </p:cNvPr>
          <p:cNvPicPr>
            <a:picLocks noChangeAspect="1"/>
          </p:cNvPicPr>
          <p:nvPr/>
        </p:nvPicPr>
        <p:blipFill rotWithShape="1">
          <a:blip r:embed="rId3">
            <a:extLst>
              <a:ext uri="{28A0092B-C50C-407E-A947-70E740481C1C}">
                <a14:useLocalDpi xmlns:a14="http://schemas.microsoft.com/office/drawing/2010/main" val="0"/>
              </a:ext>
            </a:extLst>
          </a:blip>
          <a:srcRect l="5625" t="5713" r="2293" b="3579"/>
          <a:stretch/>
        </p:blipFill>
        <p:spPr>
          <a:xfrm>
            <a:off x="193802" y="2033257"/>
            <a:ext cx="5740945" cy="1682445"/>
          </a:xfrm>
          <a:prstGeom prst="rect">
            <a:avLst/>
          </a:prstGeom>
        </p:spPr>
      </p:pic>
      <p:pic>
        <p:nvPicPr>
          <p:cNvPr id="9" name="Picture 8" descr="Text&#10;&#10;Description automatically generated">
            <a:extLst>
              <a:ext uri="{FF2B5EF4-FFF2-40B4-BE49-F238E27FC236}">
                <a16:creationId xmlns:a16="http://schemas.microsoft.com/office/drawing/2014/main" id="{D14CE3BC-6390-1F18-44F9-96994AB545F6}"/>
              </a:ext>
            </a:extLst>
          </p:cNvPr>
          <p:cNvPicPr>
            <a:picLocks noChangeAspect="1"/>
          </p:cNvPicPr>
          <p:nvPr/>
        </p:nvPicPr>
        <p:blipFill rotWithShape="1">
          <a:blip r:embed="rId4">
            <a:extLst>
              <a:ext uri="{28A0092B-C50C-407E-A947-70E740481C1C}">
                <a14:useLocalDpi xmlns:a14="http://schemas.microsoft.com/office/drawing/2010/main" val="0"/>
              </a:ext>
            </a:extLst>
          </a:blip>
          <a:srcRect l="3439" t="5133" r="3288" b="8338"/>
          <a:stretch/>
        </p:blipFill>
        <p:spPr>
          <a:xfrm>
            <a:off x="6404522" y="2058699"/>
            <a:ext cx="5532221" cy="1642309"/>
          </a:xfrm>
          <a:prstGeom prst="rect">
            <a:avLst/>
          </a:prstGeom>
        </p:spPr>
      </p:pic>
      <p:sp>
        <p:nvSpPr>
          <p:cNvPr id="2" name="TextBox 1">
            <a:extLst>
              <a:ext uri="{FF2B5EF4-FFF2-40B4-BE49-F238E27FC236}">
                <a16:creationId xmlns:a16="http://schemas.microsoft.com/office/drawing/2014/main" id="{F7DE5489-0D5B-0F20-CD22-BAF9F034EC8D}"/>
              </a:ext>
            </a:extLst>
          </p:cNvPr>
          <p:cNvSpPr txBox="1"/>
          <p:nvPr/>
        </p:nvSpPr>
        <p:spPr>
          <a:xfrm>
            <a:off x="0" y="4643021"/>
            <a:ext cx="12192000" cy="1704513"/>
          </a:xfrm>
          <a:prstGeom prst="rect">
            <a:avLst/>
          </a:prstGeom>
          <a:solidFill>
            <a:srgbClr val="404040"/>
          </a:solidFill>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a:bodyPr>
          <a:lstStyle/>
          <a:p>
            <a:pPr algn="ctr" defTabSz="914400">
              <a:lnSpc>
                <a:spcPct val="90000"/>
              </a:lnSpc>
              <a:spcAft>
                <a:spcPts val="600"/>
              </a:spcAft>
            </a:pPr>
            <a:r>
              <a:rPr lang="en-US" sz="4400" dirty="0">
                <a:solidFill>
                  <a:schemeClr val="bg1"/>
                </a:solidFill>
              </a:rPr>
              <a:t>OA Books with IGI Global</a:t>
            </a:r>
          </a:p>
          <a:p>
            <a:pPr algn="ctr" defTabSz="914400">
              <a:lnSpc>
                <a:spcPct val="90000"/>
              </a:lnSpc>
              <a:spcAft>
                <a:spcPts val="600"/>
              </a:spcAft>
            </a:pPr>
            <a:r>
              <a:rPr lang="en-US" sz="4400" dirty="0">
                <a:solidFill>
                  <a:schemeClr val="bg1"/>
                </a:solidFill>
              </a:rPr>
              <a:t>&amp; Successful Funding</a:t>
            </a:r>
          </a:p>
        </p:txBody>
      </p:sp>
      <p:cxnSp>
        <p:nvCxnSpPr>
          <p:cNvPr id="4" name="Straight Connector 3">
            <a:extLst>
              <a:ext uri="{FF2B5EF4-FFF2-40B4-BE49-F238E27FC236}">
                <a16:creationId xmlns:a16="http://schemas.microsoft.com/office/drawing/2014/main" id="{E91DB69E-B96F-5E28-1CC6-75248644C912}"/>
              </a:ext>
            </a:extLst>
          </p:cNvPr>
          <p:cNvCxnSpPr/>
          <p:nvPr/>
        </p:nvCxnSpPr>
        <p:spPr>
          <a:xfrm>
            <a:off x="9170633" y="4900474"/>
            <a:ext cx="0" cy="11896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0446990-984F-B2D4-6B41-0EDBA2F2B396}"/>
              </a:ext>
            </a:extLst>
          </p:cNvPr>
          <p:cNvCxnSpPr/>
          <p:nvPr/>
        </p:nvCxnSpPr>
        <p:spPr>
          <a:xfrm>
            <a:off x="3064275" y="4900474"/>
            <a:ext cx="0" cy="11896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50" name="Picture 2" descr="University of North Texas">
            <a:extLst>
              <a:ext uri="{FF2B5EF4-FFF2-40B4-BE49-F238E27FC236}">
                <a16:creationId xmlns:a16="http://schemas.microsoft.com/office/drawing/2014/main" id="{D488A2F8-A377-B503-35A8-90BBC276B2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0134" y="2851951"/>
            <a:ext cx="509445" cy="5770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10;&#10;Description automatically generated">
            <a:extLst>
              <a:ext uri="{FF2B5EF4-FFF2-40B4-BE49-F238E27FC236}">
                <a16:creationId xmlns:a16="http://schemas.microsoft.com/office/drawing/2014/main" id="{2CA4B0A0-228E-6631-DBA7-AF41C79C2D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9957" y="3178968"/>
            <a:ext cx="1116786" cy="356843"/>
          </a:xfrm>
          <a:prstGeom prst="rect">
            <a:avLst/>
          </a:prstGeom>
        </p:spPr>
      </p:pic>
      <p:pic>
        <p:nvPicPr>
          <p:cNvPr id="6" name="Picture 5" descr="Chart&#10;&#10;Description automatically generated with medium confidence">
            <a:extLst>
              <a:ext uri="{FF2B5EF4-FFF2-40B4-BE49-F238E27FC236}">
                <a16:creationId xmlns:a16="http://schemas.microsoft.com/office/drawing/2014/main" id="{3DFD2D47-59A6-5C04-BB2A-B55DF05C85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7588" y="1051729"/>
            <a:ext cx="4086087" cy="897522"/>
          </a:xfrm>
          <a:prstGeom prst="rect">
            <a:avLst/>
          </a:prstGeom>
        </p:spPr>
      </p:pic>
      <p:pic>
        <p:nvPicPr>
          <p:cNvPr id="11" name="Picture 10" descr="Graphical user interface, text&#10;&#10;Description automatically generated">
            <a:extLst>
              <a:ext uri="{FF2B5EF4-FFF2-40B4-BE49-F238E27FC236}">
                <a16:creationId xmlns:a16="http://schemas.microsoft.com/office/drawing/2014/main" id="{97371ECF-A20C-F991-BB60-ECA2070060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1217" y="1031239"/>
            <a:ext cx="5106113" cy="819264"/>
          </a:xfrm>
          <a:prstGeom prst="rect">
            <a:avLst/>
          </a:prstGeom>
        </p:spPr>
      </p:pic>
    </p:spTree>
    <p:extLst>
      <p:ext uri="{BB962C8B-B14F-4D97-AF65-F5344CB8AC3E}">
        <p14:creationId xmlns:p14="http://schemas.microsoft.com/office/powerpoint/2010/main" val="87126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E4D9"/>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16AF87-0072-DC75-B794-D4CB3F24DA9F}"/>
              </a:ext>
            </a:extLst>
          </p:cNvPr>
          <p:cNvSpPr>
            <a:spLocks noGrp="1"/>
          </p:cNvSpPr>
          <p:nvPr>
            <p:ph type="ctrTitle"/>
          </p:nvPr>
        </p:nvSpPr>
        <p:spPr>
          <a:xfrm>
            <a:off x="3525713" y="3253611"/>
            <a:ext cx="5133975" cy="296023"/>
          </a:xfrm>
        </p:spPr>
        <p:txBody>
          <a:bodyPr anchor="b">
            <a:noAutofit/>
          </a:bodyPr>
          <a:lstStyle/>
          <a:p>
            <a:r>
              <a:rPr lang="en-US" sz="2800" dirty="0">
                <a:hlinkClick r:id="rId3"/>
              </a:rPr>
              <a:t>agosr.com</a:t>
            </a:r>
            <a:endParaRPr lang="en-US" sz="2800" dirty="0"/>
          </a:p>
        </p:txBody>
      </p:sp>
      <p:pic>
        <p:nvPicPr>
          <p:cNvPr id="5" name="Picture 4" descr="Logo, company name&#10;&#10;Description automatically generated">
            <a:extLst>
              <a:ext uri="{FF2B5EF4-FFF2-40B4-BE49-F238E27FC236}">
                <a16:creationId xmlns:a16="http://schemas.microsoft.com/office/drawing/2014/main" id="{B433DB92-EE29-3C04-8881-8292014E4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0267" y="545638"/>
            <a:ext cx="3601505" cy="2160904"/>
          </a:xfrm>
          <a:prstGeom prst="rect">
            <a:avLst/>
          </a:prstGeom>
        </p:spPr>
      </p:pic>
      <p:sp>
        <p:nvSpPr>
          <p:cNvPr id="2" name="TextBox 1">
            <a:extLst>
              <a:ext uri="{FF2B5EF4-FFF2-40B4-BE49-F238E27FC236}">
                <a16:creationId xmlns:a16="http://schemas.microsoft.com/office/drawing/2014/main" id="{0A0FF779-1D6C-662F-E0A2-38672A6E311C}"/>
              </a:ext>
            </a:extLst>
          </p:cNvPr>
          <p:cNvSpPr txBox="1"/>
          <p:nvPr/>
        </p:nvSpPr>
        <p:spPr>
          <a:xfrm>
            <a:off x="3011365" y="5118745"/>
            <a:ext cx="6162675" cy="400110"/>
          </a:xfrm>
          <a:prstGeom prst="rect">
            <a:avLst/>
          </a:prstGeom>
          <a:noFill/>
        </p:spPr>
        <p:txBody>
          <a:bodyPr wrap="square" rtlCol="0">
            <a:spAutoFit/>
          </a:bodyPr>
          <a:lstStyle/>
          <a:p>
            <a:pPr algn="ctr"/>
            <a:r>
              <a:rPr lang="en-US" sz="1000" i="1" dirty="0">
                <a:latin typeface="Arial" panose="020B0604020202020204" pitchFamily="34" charset="0"/>
              </a:rPr>
              <a:t>IGI Global authors will have their open access publications automatically fed into </a:t>
            </a:r>
          </a:p>
          <a:p>
            <a:pPr algn="ctr"/>
            <a:r>
              <a:rPr lang="en-US" sz="1000" i="1" dirty="0">
                <a:latin typeface="Arial" panose="020B0604020202020204" pitchFamily="34" charset="0"/>
              </a:rPr>
              <a:t>AGOSR’s Open Access Repository</a:t>
            </a:r>
            <a:endParaRPr lang="en-US" sz="1000" i="1" dirty="0"/>
          </a:p>
        </p:txBody>
      </p:sp>
      <p:sp>
        <p:nvSpPr>
          <p:cNvPr id="4" name="TextBox 3">
            <a:extLst>
              <a:ext uri="{FF2B5EF4-FFF2-40B4-BE49-F238E27FC236}">
                <a16:creationId xmlns:a16="http://schemas.microsoft.com/office/drawing/2014/main" id="{E2007450-2C89-8B0B-4EA5-4FED749CF02A}"/>
              </a:ext>
            </a:extLst>
          </p:cNvPr>
          <p:cNvSpPr txBox="1"/>
          <p:nvPr/>
        </p:nvSpPr>
        <p:spPr>
          <a:xfrm>
            <a:off x="1360902" y="3429000"/>
            <a:ext cx="9463596" cy="1631216"/>
          </a:xfrm>
          <a:prstGeom prst="rect">
            <a:avLst/>
          </a:prstGeom>
          <a:noFill/>
        </p:spPr>
        <p:txBody>
          <a:bodyPr wrap="square" rtlCol="0">
            <a:spAutoFit/>
          </a:bodyPr>
          <a:lstStyle/>
          <a:p>
            <a:pPr algn="ctr"/>
            <a:endParaRPr lang="en-US" dirty="0"/>
          </a:p>
          <a:p>
            <a:pPr algn="ctr"/>
            <a:r>
              <a:rPr lang="en-US" sz="2800" b="1" dirty="0">
                <a:solidFill>
                  <a:srgbClr val="134055"/>
                </a:solidFill>
              </a:rPr>
              <a:t>The AGOSR Mission</a:t>
            </a:r>
          </a:p>
          <a:p>
            <a:pPr algn="ctr"/>
            <a:r>
              <a:rPr lang="en-US" dirty="0"/>
              <a:t>AGOSR fosters an inclusive approach to the accessibility and innovation of open access research by working with publishers, librarians, and researchers worldwide to cultivate principles, share practices, and distribute open access content within the global research community. </a:t>
            </a:r>
          </a:p>
        </p:txBody>
      </p:sp>
      <p:sp>
        <p:nvSpPr>
          <p:cNvPr id="11" name="Double Bracket 10">
            <a:extLst>
              <a:ext uri="{FF2B5EF4-FFF2-40B4-BE49-F238E27FC236}">
                <a16:creationId xmlns:a16="http://schemas.microsoft.com/office/drawing/2014/main" id="{C790FC9A-957A-87E7-2F65-A04E3F5E179F}"/>
              </a:ext>
            </a:extLst>
          </p:cNvPr>
          <p:cNvSpPr/>
          <p:nvPr/>
        </p:nvSpPr>
        <p:spPr>
          <a:xfrm>
            <a:off x="768225" y="3805509"/>
            <a:ext cx="10648950" cy="2095500"/>
          </a:xfrm>
          <a:prstGeom prst="bracketPair">
            <a:avLst/>
          </a:prstGeom>
          <a:ln>
            <a:solidFill>
              <a:srgbClr val="F265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D2B5F27B-CA8E-9A20-DF90-885F1D6BCEDA}"/>
              </a:ext>
            </a:extLst>
          </p:cNvPr>
          <p:cNvSpPr txBox="1"/>
          <p:nvPr/>
        </p:nvSpPr>
        <p:spPr>
          <a:xfrm>
            <a:off x="3686851" y="5577843"/>
            <a:ext cx="4811697" cy="646331"/>
          </a:xfrm>
          <a:prstGeom prst="rect">
            <a:avLst/>
          </a:prstGeom>
          <a:noFill/>
        </p:spPr>
        <p:txBody>
          <a:bodyPr wrap="square" rtlCol="0">
            <a:spAutoFit/>
          </a:bodyPr>
          <a:lstStyle/>
          <a:p>
            <a:pPr algn="ctr"/>
            <a:r>
              <a:rPr lang="en-US" dirty="0"/>
              <a:t>For more information, contact AGOSR at:  </a:t>
            </a:r>
            <a:r>
              <a:rPr lang="en-US" dirty="0">
                <a:hlinkClick r:id="rId5"/>
              </a:rPr>
              <a:t>info@agosr.com</a:t>
            </a:r>
            <a:r>
              <a:rPr lang="en-US" dirty="0"/>
              <a:t> </a:t>
            </a:r>
          </a:p>
        </p:txBody>
      </p:sp>
    </p:spTree>
    <p:extLst>
      <p:ext uri="{BB962C8B-B14F-4D97-AF65-F5344CB8AC3E}">
        <p14:creationId xmlns:p14="http://schemas.microsoft.com/office/powerpoint/2010/main" val="1352032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2E4D9"/>
        </a:solidFill>
        <a:effectLst/>
      </p:bgPr>
    </p:bg>
    <p:spTree>
      <p:nvGrpSpPr>
        <p:cNvPr id="1" name=""/>
        <p:cNvGrpSpPr/>
        <p:nvPr/>
      </p:nvGrpSpPr>
      <p:grpSpPr>
        <a:xfrm>
          <a:off x="0" y="0"/>
          <a:ext cx="0" cy="0"/>
          <a:chOff x="0" y="0"/>
          <a:chExt cx="0" cy="0"/>
        </a:xfrm>
      </p:grpSpPr>
      <p:pic>
        <p:nvPicPr>
          <p:cNvPr id="4" name="Picture 3" descr="Classroom of students raising their hands in front of a teacher">
            <a:extLst>
              <a:ext uri="{FF2B5EF4-FFF2-40B4-BE49-F238E27FC236}">
                <a16:creationId xmlns:a16="http://schemas.microsoft.com/office/drawing/2014/main" id="{E4907380-643A-0A4D-2F69-C66789F2A1E5}"/>
              </a:ext>
            </a:extLst>
          </p:cNvPr>
          <p:cNvPicPr>
            <a:picLocks noChangeAspect="1"/>
          </p:cNvPicPr>
          <p:nvPr/>
        </p:nvPicPr>
        <p:blipFill rotWithShape="1">
          <a:blip r:embed="rId3">
            <a:extLst>
              <a:ext uri="{28A0092B-C50C-407E-A947-70E740481C1C}">
                <a14:useLocalDpi xmlns:a14="http://schemas.microsoft.com/office/drawing/2010/main" val="0"/>
              </a:ext>
            </a:extLst>
          </a:blip>
          <a:srcRect t="14914" b="2365"/>
          <a:stretch/>
        </p:blipFill>
        <p:spPr>
          <a:xfrm>
            <a:off x="655460" y="209222"/>
            <a:ext cx="10881080" cy="6120598"/>
          </a:xfrm>
          <a:prstGeom prst="rect">
            <a:avLst/>
          </a:prstGeom>
        </p:spPr>
      </p:pic>
      <p:sp>
        <p:nvSpPr>
          <p:cNvPr id="2" name="Speech Bubble: Rectangle 1">
            <a:extLst>
              <a:ext uri="{FF2B5EF4-FFF2-40B4-BE49-F238E27FC236}">
                <a16:creationId xmlns:a16="http://schemas.microsoft.com/office/drawing/2014/main" id="{2BCB6365-9BC4-C84C-25CE-AD543ED810B0}"/>
              </a:ext>
            </a:extLst>
          </p:cNvPr>
          <p:cNvSpPr/>
          <p:nvPr/>
        </p:nvSpPr>
        <p:spPr>
          <a:xfrm>
            <a:off x="245187" y="4172504"/>
            <a:ext cx="3856298" cy="2317114"/>
          </a:xfrm>
          <a:prstGeom prst="wedgeRectCallout">
            <a:avLst/>
          </a:prstGeom>
          <a:solidFill>
            <a:srgbClr val="134055"/>
          </a:solidFill>
          <a:ln>
            <a:solidFill>
              <a:schemeClr val="bg1"/>
            </a:solidFill>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defTabSz="914400">
              <a:lnSpc>
                <a:spcPct val="90000"/>
              </a:lnSpc>
              <a:spcAft>
                <a:spcPts val="600"/>
              </a:spcAft>
            </a:pPr>
            <a:r>
              <a:rPr lang="en-US" sz="5400" dirty="0">
                <a:solidFill>
                  <a:schemeClr val="bg1"/>
                </a:solidFill>
              </a:rPr>
              <a:t>Questions?</a:t>
            </a:r>
          </a:p>
        </p:txBody>
      </p:sp>
    </p:spTree>
    <p:extLst>
      <p:ext uri="{BB962C8B-B14F-4D97-AF65-F5344CB8AC3E}">
        <p14:creationId xmlns:p14="http://schemas.microsoft.com/office/powerpoint/2010/main" val="238449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E4D9"/>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840F9B-DB8D-D4A2-C9B2-CCD81B2224B1}"/>
              </a:ext>
            </a:extLst>
          </p:cNvPr>
          <p:cNvSpPr txBox="1"/>
          <p:nvPr/>
        </p:nvSpPr>
        <p:spPr>
          <a:xfrm>
            <a:off x="5773746" y="3189452"/>
            <a:ext cx="4249749" cy="1623529"/>
          </a:xfrm>
          <a:prstGeom prst="rect">
            <a:avLst/>
          </a:prstGeom>
          <a:solidFill>
            <a:srgbClr val="134055"/>
          </a:solidFill>
          <a:ln>
            <a:solidFill>
              <a:schemeClr val="bg1"/>
            </a:solidFill>
          </a:ln>
        </p:spPr>
        <p:style>
          <a:lnRef idx="0">
            <a:schemeClr val="accent2"/>
          </a:lnRef>
          <a:fillRef idx="3">
            <a:schemeClr val="accent2"/>
          </a:fillRef>
          <a:effectRef idx="3">
            <a:schemeClr val="accent2"/>
          </a:effectRef>
          <a:fontRef idx="minor">
            <a:schemeClr val="lt1"/>
          </a:fontRef>
        </p:style>
        <p:txBody>
          <a:bodyPr spcFirstLastPara="0" vert="horz" wrap="square" lIns="247650" tIns="247650" rIns="247650" bIns="247650" numCol="1" spcCol="1270" anchor="ctr" anchorCtr="0">
            <a:noAutofit/>
          </a:bodyPr>
          <a:lstStyle/>
          <a:p>
            <a:pPr algn="ctr" defTabSz="2889250">
              <a:lnSpc>
                <a:spcPct val="90000"/>
              </a:lnSpc>
              <a:spcBef>
                <a:spcPct val="0"/>
              </a:spcBef>
              <a:spcAft>
                <a:spcPct val="35000"/>
              </a:spcAft>
            </a:pPr>
            <a:r>
              <a:rPr lang="en-US" sz="2000" b="1" dirty="0">
                <a:solidFill>
                  <a:schemeClr val="bg1"/>
                </a:solidFill>
                <a:latin typeface="Abadi Extra Light" panose="020B0204020104020204" pitchFamily="34" charset="0"/>
              </a:rPr>
              <a:t>Open Access</a:t>
            </a:r>
          </a:p>
          <a:p>
            <a:pPr algn="ctr" defTabSz="2889250">
              <a:lnSpc>
                <a:spcPct val="90000"/>
              </a:lnSpc>
              <a:spcBef>
                <a:spcPct val="0"/>
              </a:spcBef>
              <a:spcAft>
                <a:spcPct val="35000"/>
              </a:spcAft>
            </a:pPr>
            <a:r>
              <a:rPr lang="en-US" sz="2000" dirty="0">
                <a:solidFill>
                  <a:schemeClr val="bg1"/>
                </a:solidFill>
                <a:latin typeface="Abadi Extra Light" panose="020B0204020104020204" pitchFamily="34" charset="0"/>
              </a:rPr>
              <a:t>openaccessadmin@igi-global.com</a:t>
            </a:r>
          </a:p>
          <a:p>
            <a:pPr marL="0" lvl="0" indent="0" algn="ctr" defTabSz="2889250">
              <a:lnSpc>
                <a:spcPct val="90000"/>
              </a:lnSpc>
              <a:spcBef>
                <a:spcPct val="0"/>
              </a:spcBef>
              <a:spcAft>
                <a:spcPct val="35000"/>
              </a:spcAft>
              <a:buNone/>
            </a:pPr>
            <a:endParaRPr lang="en-US" sz="1400" kern="1200" dirty="0"/>
          </a:p>
        </p:txBody>
      </p:sp>
      <p:sp>
        <p:nvSpPr>
          <p:cNvPr id="7" name="TextBox 6">
            <a:extLst>
              <a:ext uri="{FF2B5EF4-FFF2-40B4-BE49-F238E27FC236}">
                <a16:creationId xmlns:a16="http://schemas.microsoft.com/office/drawing/2014/main" id="{193418FE-F056-6C7B-5BD3-22D2E5526F0B}"/>
              </a:ext>
            </a:extLst>
          </p:cNvPr>
          <p:cNvSpPr txBox="1"/>
          <p:nvPr/>
        </p:nvSpPr>
        <p:spPr>
          <a:xfrm>
            <a:off x="5773746" y="1182938"/>
            <a:ext cx="4249749" cy="1623529"/>
          </a:xfrm>
          <a:prstGeom prst="rect">
            <a:avLst/>
          </a:prstGeom>
          <a:solidFill>
            <a:srgbClr val="134055"/>
          </a:solidFill>
          <a:ln>
            <a:solidFill>
              <a:schemeClr val="bg1"/>
            </a:solidFill>
          </a:ln>
        </p:spPr>
        <p:style>
          <a:lnRef idx="0">
            <a:schemeClr val="accent2"/>
          </a:lnRef>
          <a:fillRef idx="3">
            <a:schemeClr val="accent2"/>
          </a:fillRef>
          <a:effectRef idx="3">
            <a:schemeClr val="accent2"/>
          </a:effectRef>
          <a:fontRef idx="minor">
            <a:schemeClr val="lt1"/>
          </a:fontRef>
        </p:style>
        <p:txBody>
          <a:bodyPr spcFirstLastPara="0" vert="horz" wrap="square" lIns="247650" tIns="247650" rIns="247650" bIns="247650" numCol="1" spcCol="1270" anchor="ctr" anchorCtr="0">
            <a:noAutofit/>
          </a:bodyPr>
          <a:lstStyle/>
          <a:p>
            <a:pPr algn="ctr" defTabSz="2889250">
              <a:lnSpc>
                <a:spcPct val="90000"/>
              </a:lnSpc>
              <a:spcBef>
                <a:spcPct val="0"/>
              </a:spcBef>
              <a:spcAft>
                <a:spcPct val="35000"/>
              </a:spcAft>
            </a:pPr>
            <a:r>
              <a:rPr lang="en-US" sz="2000" b="1" dirty="0">
                <a:solidFill>
                  <a:schemeClr val="bg1"/>
                </a:solidFill>
                <a:effectLst/>
                <a:latin typeface="Abadi Extra Light" panose="020B0204020104020204" pitchFamily="34" charset="0"/>
                <a:ea typeface="Calibri" panose="020F0502020204030204" pitchFamily="34" charset="0"/>
              </a:rPr>
              <a:t>Marissa Massare, Open Access Publishing Coordinator, IGI Global </a:t>
            </a:r>
          </a:p>
          <a:p>
            <a:pPr marL="0" lvl="0" indent="0" algn="ctr" defTabSz="2889250">
              <a:lnSpc>
                <a:spcPct val="90000"/>
              </a:lnSpc>
              <a:spcBef>
                <a:spcPct val="0"/>
              </a:spcBef>
              <a:spcAft>
                <a:spcPct val="35000"/>
              </a:spcAft>
              <a:buNone/>
            </a:pPr>
            <a:r>
              <a:rPr lang="en-US" sz="2000" kern="1200" dirty="0">
                <a:solidFill>
                  <a:schemeClr val="bg1"/>
                </a:solidFill>
                <a:latin typeface="Abadi Extra Light" panose="020B0204020104020204" pitchFamily="34" charset="0"/>
              </a:rPr>
              <a:t>mmassare@igi-global.com</a:t>
            </a:r>
          </a:p>
        </p:txBody>
      </p:sp>
      <p:sp>
        <p:nvSpPr>
          <p:cNvPr id="10" name="Flowchart: Connector 9">
            <a:extLst>
              <a:ext uri="{FF2B5EF4-FFF2-40B4-BE49-F238E27FC236}">
                <a16:creationId xmlns:a16="http://schemas.microsoft.com/office/drawing/2014/main" id="{7A4E4254-C89D-6D78-3125-2F7DDA965E9F}"/>
              </a:ext>
            </a:extLst>
          </p:cNvPr>
          <p:cNvSpPr/>
          <p:nvPr/>
        </p:nvSpPr>
        <p:spPr>
          <a:xfrm>
            <a:off x="318046" y="880262"/>
            <a:ext cx="4870174" cy="4770783"/>
          </a:xfrm>
          <a:prstGeom prst="flowChartConnector">
            <a:avLst/>
          </a:prstGeom>
          <a:solidFill>
            <a:srgbClr val="404040"/>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1131246-5845-8057-DEB5-D8C358309707}"/>
              </a:ext>
            </a:extLst>
          </p:cNvPr>
          <p:cNvSpPr txBox="1">
            <a:spLocks/>
          </p:cNvSpPr>
          <p:nvPr/>
        </p:nvSpPr>
        <p:spPr>
          <a:xfrm>
            <a:off x="-1799409" y="2760673"/>
            <a:ext cx="9238434" cy="85755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Abadi Extra Light" panose="020B0204020104020204" pitchFamily="34" charset="0"/>
              </a:rPr>
              <a:t>Contact Us</a:t>
            </a:r>
          </a:p>
        </p:txBody>
      </p:sp>
    </p:spTree>
    <p:extLst>
      <p:ext uri="{BB962C8B-B14F-4D97-AF65-F5344CB8AC3E}">
        <p14:creationId xmlns:p14="http://schemas.microsoft.com/office/powerpoint/2010/main" val="142378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E4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64E3F-E1A4-4ECB-9AF8-0A9ECC00F5C2}"/>
              </a:ext>
            </a:extLst>
          </p:cNvPr>
          <p:cNvSpPr>
            <a:spLocks noGrp="1"/>
          </p:cNvSpPr>
          <p:nvPr>
            <p:ph type="title"/>
          </p:nvPr>
        </p:nvSpPr>
        <p:spPr>
          <a:xfrm>
            <a:off x="0" y="764395"/>
            <a:ext cx="12192000" cy="782492"/>
          </a:xfrm>
          <a:solidFill>
            <a:srgbClr val="404040"/>
          </a:solidFill>
          <a:ln>
            <a:solidFill>
              <a:srgbClr val="000000"/>
            </a:solidFill>
          </a:ln>
        </p:spPr>
        <p:txBody>
          <a:bodyPr>
            <a:noAutofit/>
          </a:bodyPr>
          <a:lstStyle/>
          <a:p>
            <a:pPr algn="ctr"/>
            <a:r>
              <a:rPr lang="en-US" sz="5400" b="1" dirty="0">
                <a:solidFill>
                  <a:schemeClr val="bg1"/>
                </a:solidFill>
                <a:latin typeface="Abadi Extra Light" panose="020B0204020104020204" pitchFamily="34" charset="0"/>
              </a:rPr>
              <a:t>Introductions</a:t>
            </a:r>
          </a:p>
        </p:txBody>
      </p:sp>
      <p:grpSp>
        <p:nvGrpSpPr>
          <p:cNvPr id="12" name="Group 11">
            <a:extLst>
              <a:ext uri="{FF2B5EF4-FFF2-40B4-BE49-F238E27FC236}">
                <a16:creationId xmlns:a16="http://schemas.microsoft.com/office/drawing/2014/main" id="{6DE47499-B741-4F27-9C6A-E9285A5DF1B1}"/>
              </a:ext>
            </a:extLst>
          </p:cNvPr>
          <p:cNvGrpSpPr/>
          <p:nvPr/>
        </p:nvGrpSpPr>
        <p:grpSpPr>
          <a:xfrm>
            <a:off x="3596966" y="2449257"/>
            <a:ext cx="2269435" cy="3644348"/>
            <a:chOff x="1702490" y="2693245"/>
            <a:chExt cx="2269435" cy="3644348"/>
          </a:xfrm>
          <a:solidFill>
            <a:srgbClr val="134055"/>
          </a:solidFill>
        </p:grpSpPr>
        <p:grpSp>
          <p:nvGrpSpPr>
            <p:cNvPr id="3" name="Group 2">
              <a:extLst>
                <a:ext uri="{FF2B5EF4-FFF2-40B4-BE49-F238E27FC236}">
                  <a16:creationId xmlns:a16="http://schemas.microsoft.com/office/drawing/2014/main" id="{6A182343-A367-494F-982A-E47D92C4CC86}"/>
                </a:ext>
              </a:extLst>
            </p:cNvPr>
            <p:cNvGrpSpPr/>
            <p:nvPr/>
          </p:nvGrpSpPr>
          <p:grpSpPr>
            <a:xfrm>
              <a:off x="1702490" y="2693245"/>
              <a:ext cx="2269435" cy="3644348"/>
              <a:chOff x="7255565" y="2895600"/>
              <a:chExt cx="2269435" cy="3644348"/>
            </a:xfrm>
            <a:grpFill/>
          </p:grpSpPr>
          <p:sp>
            <p:nvSpPr>
              <p:cNvPr id="6" name="Rectangle 5">
                <a:extLst>
                  <a:ext uri="{FF2B5EF4-FFF2-40B4-BE49-F238E27FC236}">
                    <a16:creationId xmlns:a16="http://schemas.microsoft.com/office/drawing/2014/main" id="{2129914E-5F86-41A6-A0B7-39DC5F1B6262}"/>
                  </a:ext>
                </a:extLst>
              </p:cNvPr>
              <p:cNvSpPr/>
              <p:nvPr/>
            </p:nvSpPr>
            <p:spPr>
              <a:xfrm>
                <a:off x="7255565" y="2895600"/>
                <a:ext cx="2269435" cy="3644348"/>
              </a:xfrm>
              <a:prstGeom prst="rect">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D18913-1365-4BC7-B9A9-325601E3A4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87650" y="3055195"/>
                <a:ext cx="1805263" cy="2527744"/>
              </a:xfrm>
              <a:prstGeom prst="rect">
                <a:avLst/>
              </a:prstGeom>
              <a:grpFill/>
              <a:ln>
                <a:noFill/>
              </a:ln>
            </p:spPr>
          </p:pic>
        </p:grpSp>
        <p:sp>
          <p:nvSpPr>
            <p:cNvPr id="9" name="TextBox 8">
              <a:extLst>
                <a:ext uri="{FF2B5EF4-FFF2-40B4-BE49-F238E27FC236}">
                  <a16:creationId xmlns:a16="http://schemas.microsoft.com/office/drawing/2014/main" id="{B81AA80A-0566-4EE8-A263-DA93C51F0CBD}"/>
                </a:ext>
              </a:extLst>
            </p:cNvPr>
            <p:cNvSpPr txBox="1"/>
            <p:nvPr/>
          </p:nvSpPr>
          <p:spPr>
            <a:xfrm>
              <a:off x="1702490" y="5544937"/>
              <a:ext cx="2266950" cy="584775"/>
            </a:xfrm>
            <a:prstGeom prst="rect">
              <a:avLst/>
            </a:prstGeom>
            <a:grpFill/>
            <a:ln>
              <a:noFill/>
            </a:ln>
          </p:spPr>
          <p:txBody>
            <a:bodyPr wrap="square" rtlCol="0">
              <a:spAutoFit/>
            </a:bodyPr>
            <a:lstStyle/>
            <a:p>
              <a:pPr algn="ctr"/>
              <a:r>
                <a:rPr lang="en-US" sz="1600" dirty="0">
                  <a:solidFill>
                    <a:schemeClr val="bg1"/>
                  </a:solidFill>
                  <a:latin typeface="Abadi Extra Light" panose="020B0204020104020204" pitchFamily="34" charset="0"/>
                </a:rPr>
                <a:t>Lindsay </a:t>
              </a:r>
              <a:r>
                <a:rPr lang="en-US" sz="1600" dirty="0" err="1">
                  <a:solidFill>
                    <a:schemeClr val="bg1"/>
                  </a:solidFill>
                  <a:latin typeface="Abadi Extra Light" panose="020B0204020104020204" pitchFamily="34" charset="0"/>
                </a:rPr>
                <a:t>Wertman</a:t>
              </a:r>
              <a:r>
                <a:rPr lang="en-US" sz="1600" dirty="0">
                  <a:solidFill>
                    <a:schemeClr val="bg1"/>
                  </a:solidFill>
                  <a:latin typeface="Abadi Extra Light" panose="020B0204020104020204" pitchFamily="34" charset="0"/>
                </a:rPr>
                <a:t>, President, IGI Global</a:t>
              </a:r>
            </a:p>
          </p:txBody>
        </p:sp>
      </p:grpSp>
      <p:grpSp>
        <p:nvGrpSpPr>
          <p:cNvPr id="16" name="Group 15">
            <a:extLst>
              <a:ext uri="{FF2B5EF4-FFF2-40B4-BE49-F238E27FC236}">
                <a16:creationId xmlns:a16="http://schemas.microsoft.com/office/drawing/2014/main" id="{1125485F-208F-4BE2-B4D8-EDC38A10E842}"/>
              </a:ext>
            </a:extLst>
          </p:cNvPr>
          <p:cNvGrpSpPr/>
          <p:nvPr/>
        </p:nvGrpSpPr>
        <p:grpSpPr>
          <a:xfrm>
            <a:off x="6325601" y="2449257"/>
            <a:ext cx="2269435" cy="3644348"/>
            <a:chOff x="9328045" y="2449257"/>
            <a:chExt cx="2269435" cy="3644348"/>
          </a:xfrm>
        </p:grpSpPr>
        <p:sp>
          <p:nvSpPr>
            <p:cNvPr id="21" name="Rectangle 20">
              <a:extLst>
                <a:ext uri="{FF2B5EF4-FFF2-40B4-BE49-F238E27FC236}">
                  <a16:creationId xmlns:a16="http://schemas.microsoft.com/office/drawing/2014/main" id="{21701513-F2FC-4D8D-8DF5-303E66BAF741}"/>
                </a:ext>
              </a:extLst>
            </p:cNvPr>
            <p:cNvSpPr/>
            <p:nvPr/>
          </p:nvSpPr>
          <p:spPr>
            <a:xfrm>
              <a:off x="9328045" y="2449257"/>
              <a:ext cx="2269435" cy="3644348"/>
            </a:xfrm>
            <a:prstGeom prst="rect">
              <a:avLst/>
            </a:prstGeom>
            <a:solidFill>
              <a:srgbClr val="134055"/>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algn="ctr">
                <a:spcBef>
                  <a:spcPts val="0"/>
                </a:spcBef>
                <a:spcAft>
                  <a:spcPts val="0"/>
                </a:spcAft>
              </a:pPr>
              <a:endParaRPr lang="en-US" sz="1600" dirty="0">
                <a:solidFill>
                  <a:srgbClr val="000000"/>
                </a:solidFill>
                <a:effectLst/>
                <a:latin typeface="Abadi Extra Light" panose="020B0204020104020204" pitchFamily="34" charset="0"/>
                <a:ea typeface="Calibri" panose="020F0502020204030204" pitchFamily="34" charset="0"/>
              </a:endParaRPr>
            </a:p>
            <a:p>
              <a:pPr marL="0" marR="0" algn="ctr">
                <a:spcBef>
                  <a:spcPts val="0"/>
                </a:spcBef>
                <a:spcAft>
                  <a:spcPts val="0"/>
                </a:spcAft>
              </a:pPr>
              <a:endParaRPr lang="en-US" sz="1600" dirty="0">
                <a:solidFill>
                  <a:srgbClr val="000000"/>
                </a:solidFill>
                <a:latin typeface="Abadi Extra Light" panose="020B0204020104020204" pitchFamily="34" charset="0"/>
                <a:ea typeface="Calibri" panose="020F0502020204030204" pitchFamily="34" charset="0"/>
              </a:endParaRPr>
            </a:p>
            <a:p>
              <a:pPr marL="0" marR="0" algn="ctr">
                <a:spcBef>
                  <a:spcPts val="0"/>
                </a:spcBef>
                <a:spcAft>
                  <a:spcPts val="0"/>
                </a:spcAft>
              </a:pPr>
              <a:endParaRPr lang="en-US" sz="1600" dirty="0">
                <a:solidFill>
                  <a:srgbClr val="000000"/>
                </a:solidFill>
                <a:effectLst/>
                <a:latin typeface="Abadi Extra Light" panose="020B0204020104020204" pitchFamily="34" charset="0"/>
                <a:ea typeface="Calibri" panose="020F0502020204030204" pitchFamily="34" charset="0"/>
              </a:endParaRPr>
            </a:p>
            <a:p>
              <a:pPr marL="0" marR="0" algn="ctr">
                <a:spcBef>
                  <a:spcPts val="0"/>
                </a:spcBef>
                <a:spcAft>
                  <a:spcPts val="0"/>
                </a:spcAft>
              </a:pPr>
              <a:endParaRPr lang="en-US" sz="1600" dirty="0">
                <a:solidFill>
                  <a:srgbClr val="000000"/>
                </a:solidFill>
                <a:latin typeface="Abadi Extra Light" panose="020B0204020104020204" pitchFamily="34" charset="0"/>
                <a:ea typeface="Calibri" panose="020F0502020204030204" pitchFamily="34" charset="0"/>
              </a:endParaRPr>
            </a:p>
            <a:p>
              <a:pPr marL="0" marR="0" algn="ctr">
                <a:spcBef>
                  <a:spcPts val="0"/>
                </a:spcBef>
                <a:spcAft>
                  <a:spcPts val="0"/>
                </a:spcAft>
              </a:pPr>
              <a:endParaRPr lang="en-US" sz="1600" dirty="0">
                <a:solidFill>
                  <a:srgbClr val="000000"/>
                </a:solidFill>
                <a:effectLst/>
                <a:latin typeface="Abadi Extra Light" panose="020B0204020104020204" pitchFamily="34" charset="0"/>
                <a:ea typeface="Calibri" panose="020F0502020204030204" pitchFamily="34" charset="0"/>
              </a:endParaRPr>
            </a:p>
            <a:p>
              <a:pPr marL="0" marR="0" algn="ctr">
                <a:spcBef>
                  <a:spcPts val="0"/>
                </a:spcBef>
                <a:spcAft>
                  <a:spcPts val="0"/>
                </a:spcAft>
              </a:pPr>
              <a:endParaRPr lang="en-US" sz="1600" dirty="0">
                <a:solidFill>
                  <a:srgbClr val="000000"/>
                </a:solidFill>
                <a:latin typeface="Abadi Extra Light" panose="020B0204020104020204" pitchFamily="34" charset="0"/>
                <a:ea typeface="Calibri" panose="020F0502020204030204" pitchFamily="34" charset="0"/>
              </a:endParaRPr>
            </a:p>
            <a:p>
              <a:pPr marL="0" marR="0" algn="ctr">
                <a:spcBef>
                  <a:spcPts val="0"/>
                </a:spcBef>
                <a:spcAft>
                  <a:spcPts val="0"/>
                </a:spcAft>
              </a:pPr>
              <a:endParaRPr lang="en-US" sz="1600" dirty="0">
                <a:solidFill>
                  <a:srgbClr val="000000"/>
                </a:solidFill>
                <a:effectLst/>
                <a:latin typeface="Abadi Extra Light" panose="020B0204020104020204" pitchFamily="34" charset="0"/>
                <a:ea typeface="Calibri" panose="020F0502020204030204" pitchFamily="34" charset="0"/>
              </a:endParaRPr>
            </a:p>
            <a:p>
              <a:pPr marL="0" marR="0" algn="ctr">
                <a:spcBef>
                  <a:spcPts val="0"/>
                </a:spcBef>
                <a:spcAft>
                  <a:spcPts val="0"/>
                </a:spcAft>
              </a:pPr>
              <a:endParaRPr lang="en-US" sz="1600" dirty="0">
                <a:solidFill>
                  <a:srgbClr val="000000"/>
                </a:solidFill>
                <a:latin typeface="Abadi Extra Light" panose="020B0204020104020204" pitchFamily="34" charset="0"/>
                <a:ea typeface="Calibri" panose="020F0502020204030204" pitchFamily="34" charset="0"/>
              </a:endParaRPr>
            </a:p>
            <a:p>
              <a:pPr marL="0" marR="0" algn="ctr">
                <a:spcBef>
                  <a:spcPts val="0"/>
                </a:spcBef>
                <a:spcAft>
                  <a:spcPts val="0"/>
                </a:spcAft>
              </a:pPr>
              <a:endParaRPr lang="en-US" sz="1600" dirty="0">
                <a:solidFill>
                  <a:srgbClr val="000000"/>
                </a:solidFill>
                <a:effectLst/>
                <a:latin typeface="Abadi Extra Light" panose="020B0204020104020204" pitchFamily="34" charset="0"/>
                <a:ea typeface="Calibri" panose="020F0502020204030204" pitchFamily="34" charset="0"/>
              </a:endParaRPr>
            </a:p>
            <a:p>
              <a:pPr marL="0" marR="0" algn="ctr">
                <a:spcBef>
                  <a:spcPts val="0"/>
                </a:spcBef>
                <a:spcAft>
                  <a:spcPts val="0"/>
                </a:spcAft>
              </a:pPr>
              <a:endParaRPr lang="en-US" sz="1600" dirty="0">
                <a:solidFill>
                  <a:srgbClr val="000000"/>
                </a:solidFill>
                <a:latin typeface="Abadi Extra Light" panose="020B0204020104020204" pitchFamily="34" charset="0"/>
                <a:ea typeface="Calibri" panose="020F0502020204030204" pitchFamily="34" charset="0"/>
              </a:endParaRPr>
            </a:p>
            <a:p>
              <a:pPr marL="0" marR="0" algn="ctr">
                <a:spcBef>
                  <a:spcPts val="0"/>
                </a:spcBef>
                <a:spcAft>
                  <a:spcPts val="0"/>
                </a:spcAft>
              </a:pPr>
              <a:r>
                <a:rPr lang="en-US" sz="1400" dirty="0">
                  <a:solidFill>
                    <a:schemeClr val="bg1"/>
                  </a:solidFill>
                  <a:effectLst/>
                  <a:latin typeface="Abadi Extra Light" panose="020B0204020104020204" pitchFamily="34" charset="0"/>
                  <a:ea typeface="Calibri" panose="020F0502020204030204" pitchFamily="34" charset="0"/>
                </a:rPr>
                <a:t>Marissa Massare, Open Access Publishing Coordinator, IGI Global </a:t>
              </a:r>
            </a:p>
          </p:txBody>
        </p:sp>
        <p:pic>
          <p:nvPicPr>
            <p:cNvPr id="15" name="Picture 14">
              <a:extLst>
                <a:ext uri="{FF2B5EF4-FFF2-40B4-BE49-F238E27FC236}">
                  <a16:creationId xmlns:a16="http://schemas.microsoft.com/office/drawing/2014/main" id="{90156E24-9D10-4898-9F1D-77385506C0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85123" y="2608851"/>
              <a:ext cx="1755277" cy="2457774"/>
            </a:xfrm>
            <a:prstGeom prst="rect">
              <a:avLst/>
            </a:prstGeom>
            <a:ln>
              <a:noFill/>
            </a:ln>
          </p:spPr>
        </p:pic>
      </p:grpSp>
    </p:spTree>
    <p:extLst>
      <p:ext uri="{BB962C8B-B14F-4D97-AF65-F5344CB8AC3E}">
        <p14:creationId xmlns:p14="http://schemas.microsoft.com/office/powerpoint/2010/main" val="1370265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E4D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A4FC29-D9D0-36A5-FA70-0B2D5DDCB119}"/>
              </a:ext>
            </a:extLst>
          </p:cNvPr>
          <p:cNvSpPr>
            <a:spLocks noGrp="1"/>
          </p:cNvSpPr>
          <p:nvPr>
            <p:ph idx="1"/>
          </p:nvPr>
        </p:nvSpPr>
        <p:spPr/>
        <p:txBody>
          <a:bodyPr/>
          <a:lstStyle/>
          <a:p>
            <a:pPr marL="0" indent="0" algn="ctr">
              <a:buNone/>
            </a:pPr>
            <a:r>
              <a:rPr lang="en-US" sz="1800" b="1" i="0" dirty="0">
                <a:solidFill>
                  <a:srgbClr val="333333"/>
                </a:solidFill>
                <a:effectLst/>
                <a:latin typeface="Arial" panose="020B0604020202020204" pitchFamily="34" charset="0"/>
              </a:rPr>
              <a:t>Open Access:</a:t>
            </a:r>
            <a:r>
              <a:rPr lang="en-US" sz="1800" dirty="0">
                <a:solidFill>
                  <a:srgbClr val="333333"/>
                </a:solidFill>
                <a:latin typeface="Arial" panose="020B0604020202020204" pitchFamily="34" charset="0"/>
              </a:rPr>
              <a:t> M</a:t>
            </a:r>
            <a:r>
              <a:rPr lang="en-US" sz="1800" b="0" i="0" dirty="0">
                <a:solidFill>
                  <a:srgbClr val="333333"/>
                </a:solidFill>
                <a:effectLst/>
                <a:latin typeface="Arial" panose="020B0604020202020204" pitchFamily="34" charset="0"/>
              </a:rPr>
              <a:t>aking peer-reviewed scholarly research (journal articles, book chapters, full books, etc.) and literature freely available online without any paywalls or login restrictions (published under Creative Commons licensing). </a:t>
            </a:r>
          </a:p>
          <a:p>
            <a:pPr marL="0" indent="0" algn="ctr">
              <a:buNone/>
            </a:pPr>
            <a:r>
              <a:rPr lang="en-US" b="1" dirty="0">
                <a:solidFill>
                  <a:srgbClr val="333333"/>
                </a:solidFill>
                <a:latin typeface="Arial" panose="020B0604020202020204" pitchFamily="34" charset="0"/>
              </a:rPr>
              <a:t>Common Types </a:t>
            </a:r>
          </a:p>
          <a:p>
            <a:pPr marL="0" indent="0" algn="ctr">
              <a:buNone/>
            </a:pPr>
            <a:endParaRPr lang="en-US" b="1" dirty="0">
              <a:solidFill>
                <a:srgbClr val="333333"/>
              </a:solidFill>
              <a:latin typeface="Arial" panose="020B0604020202020204" pitchFamily="34" charset="0"/>
            </a:endParaRPr>
          </a:p>
          <a:p>
            <a:pPr marL="0" indent="0">
              <a:buNone/>
            </a:pPr>
            <a:endParaRPr lang="en-US" dirty="0"/>
          </a:p>
        </p:txBody>
      </p:sp>
      <p:sp>
        <p:nvSpPr>
          <p:cNvPr id="4" name="Title 1">
            <a:extLst>
              <a:ext uri="{FF2B5EF4-FFF2-40B4-BE49-F238E27FC236}">
                <a16:creationId xmlns:a16="http://schemas.microsoft.com/office/drawing/2014/main" id="{F32FD86D-0712-C1CB-75DF-8D204E7476EB}"/>
              </a:ext>
            </a:extLst>
          </p:cNvPr>
          <p:cNvSpPr>
            <a:spLocks noGrp="1"/>
          </p:cNvSpPr>
          <p:nvPr>
            <p:ph type="title"/>
          </p:nvPr>
        </p:nvSpPr>
        <p:spPr>
          <a:xfrm>
            <a:off x="838200" y="365125"/>
            <a:ext cx="10515600" cy="1325563"/>
          </a:xfrm>
          <a:solidFill>
            <a:srgbClr val="40404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rmAutofit/>
          </a:bodyPr>
          <a:lstStyle/>
          <a:p>
            <a:pPr algn="ctr"/>
            <a:r>
              <a:rPr lang="en-US" sz="5400" b="1" kern="1200" dirty="0">
                <a:solidFill>
                  <a:schemeClr val="bg1"/>
                </a:solidFill>
                <a:latin typeface="+mj-lt"/>
                <a:ea typeface="+mj-ea"/>
                <a:cs typeface="+mj-cs"/>
              </a:rPr>
              <a:t>What is </a:t>
            </a:r>
            <a:r>
              <a:rPr lang="en-US" sz="5400" b="1" dirty="0">
                <a:solidFill>
                  <a:schemeClr val="bg1"/>
                </a:solidFill>
                <a:latin typeface="+mj-lt"/>
                <a:ea typeface="+mj-ea"/>
                <a:cs typeface="+mj-cs"/>
              </a:rPr>
              <a:t>Open Access (OA)</a:t>
            </a:r>
            <a:r>
              <a:rPr lang="en-US" sz="5400" b="1" kern="1200" dirty="0">
                <a:solidFill>
                  <a:schemeClr val="bg1"/>
                </a:solidFill>
                <a:latin typeface="+mj-lt"/>
                <a:ea typeface="+mj-ea"/>
                <a:cs typeface="+mj-cs"/>
              </a:rPr>
              <a:t>?</a:t>
            </a:r>
          </a:p>
        </p:txBody>
      </p:sp>
      <p:pic>
        <p:nvPicPr>
          <p:cNvPr id="8" name="Picture 7">
            <a:extLst>
              <a:ext uri="{FF2B5EF4-FFF2-40B4-BE49-F238E27FC236}">
                <a16:creationId xmlns:a16="http://schemas.microsoft.com/office/drawing/2014/main" id="{3387C6BC-4230-F404-955B-D1F7C85176F6}"/>
              </a:ext>
            </a:extLst>
          </p:cNvPr>
          <p:cNvPicPr>
            <a:picLocks noChangeAspect="1"/>
          </p:cNvPicPr>
          <p:nvPr/>
        </p:nvPicPr>
        <p:blipFill>
          <a:blip r:embed="rId3"/>
          <a:stretch>
            <a:fillRect/>
          </a:stretch>
        </p:blipFill>
        <p:spPr>
          <a:xfrm>
            <a:off x="2404341" y="3139918"/>
            <a:ext cx="7383318" cy="3624538"/>
          </a:xfrm>
          <a:prstGeom prst="rect">
            <a:avLst/>
          </a:prstGeom>
        </p:spPr>
      </p:pic>
    </p:spTree>
    <p:extLst>
      <p:ext uri="{BB962C8B-B14F-4D97-AF65-F5344CB8AC3E}">
        <p14:creationId xmlns:p14="http://schemas.microsoft.com/office/powerpoint/2010/main" val="55160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E4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54C4-E1CD-B0CD-D00F-027ACD0BD7D9}"/>
              </a:ext>
            </a:extLst>
          </p:cNvPr>
          <p:cNvSpPr>
            <a:spLocks noGrp="1"/>
          </p:cNvSpPr>
          <p:nvPr>
            <p:ph type="title"/>
          </p:nvPr>
        </p:nvSpPr>
        <p:spPr>
          <a:xfrm>
            <a:off x="526073" y="489439"/>
            <a:ext cx="11139854" cy="930447"/>
          </a:xfrm>
          <a:solidFill>
            <a:srgbClr val="40404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rmAutofit fontScale="90000"/>
          </a:bodyPr>
          <a:lstStyle/>
          <a:p>
            <a:pPr algn="ctr"/>
            <a:r>
              <a:rPr lang="en-US" sz="5400" b="1" kern="1200" dirty="0">
                <a:solidFill>
                  <a:schemeClr val="bg1"/>
                </a:solidFill>
                <a:latin typeface="+mj-lt"/>
                <a:ea typeface="+mj-ea"/>
                <a:cs typeface="+mj-cs"/>
              </a:rPr>
              <a:t>What is Retrospective </a:t>
            </a:r>
            <a:r>
              <a:rPr lang="en-US" sz="5400" b="1" dirty="0">
                <a:solidFill>
                  <a:schemeClr val="bg1"/>
                </a:solidFill>
                <a:latin typeface="+mj-lt"/>
                <a:ea typeface="+mj-ea"/>
                <a:cs typeface="+mj-cs"/>
              </a:rPr>
              <a:t>Open Access (OA)</a:t>
            </a:r>
            <a:r>
              <a:rPr lang="en-US" sz="5400" b="1" kern="1200" dirty="0">
                <a:solidFill>
                  <a:schemeClr val="bg1"/>
                </a:solidFill>
                <a:latin typeface="+mj-lt"/>
                <a:ea typeface="+mj-ea"/>
                <a:cs typeface="+mj-cs"/>
              </a:rPr>
              <a:t>?</a:t>
            </a:r>
          </a:p>
        </p:txBody>
      </p:sp>
      <p:pic>
        <p:nvPicPr>
          <p:cNvPr id="4" name="Content Placeholder 3" descr="Text&#10;&#10;Description automatically generated">
            <a:extLst>
              <a:ext uri="{FF2B5EF4-FFF2-40B4-BE49-F238E27FC236}">
                <a16:creationId xmlns:a16="http://schemas.microsoft.com/office/drawing/2014/main" id="{C3A0C7CF-C90E-6DA7-2715-755D10F44B6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589" y="2006593"/>
            <a:ext cx="11496821" cy="3837211"/>
          </a:xfrm>
          <a:prstGeom prst="rect">
            <a:avLst/>
          </a:prstGeom>
        </p:spPr>
      </p:pic>
    </p:spTree>
    <p:extLst>
      <p:ext uri="{BB962C8B-B14F-4D97-AF65-F5344CB8AC3E}">
        <p14:creationId xmlns:p14="http://schemas.microsoft.com/office/powerpoint/2010/main" val="271498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E4D9"/>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2B1E4C2E-831F-A4D4-CE89-2FAE27B5F080}"/>
              </a:ext>
            </a:extLst>
          </p:cNvPr>
          <p:cNvSpPr>
            <a:spLocks noGrp="1"/>
          </p:cNvSpPr>
          <p:nvPr>
            <p:ph type="title"/>
          </p:nvPr>
        </p:nvSpPr>
        <p:spPr>
          <a:xfrm>
            <a:off x="332743" y="1917078"/>
            <a:ext cx="2871095" cy="1677333"/>
          </a:xfr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t">
            <a:normAutofit/>
          </a:bodyPr>
          <a:lstStyle/>
          <a:p>
            <a:pPr algn="ctr"/>
            <a:r>
              <a:rPr lang="en-US" sz="3600" b="1" kern="1200" dirty="0">
                <a:solidFill>
                  <a:srgbClr val="FFFFFF"/>
                </a:solidFill>
                <a:latin typeface="+mj-lt"/>
                <a:ea typeface="+mj-ea"/>
                <a:cs typeface="+mj-cs"/>
              </a:rPr>
              <a:t>Types of Retrospective Open Access</a:t>
            </a:r>
          </a:p>
        </p:txBody>
      </p:sp>
      <p:sp>
        <p:nvSpPr>
          <p:cNvPr id="8" name="Content Placeholder 7">
            <a:extLst>
              <a:ext uri="{FF2B5EF4-FFF2-40B4-BE49-F238E27FC236}">
                <a16:creationId xmlns:a16="http://schemas.microsoft.com/office/drawing/2014/main" id="{7494D5E5-0C95-8ECF-7508-C81DC3368681}"/>
              </a:ext>
            </a:extLst>
          </p:cNvPr>
          <p:cNvSpPr>
            <a:spLocks noGrp="1"/>
          </p:cNvSpPr>
          <p:nvPr>
            <p:ph idx="1"/>
          </p:nvPr>
        </p:nvSpPr>
        <p:spPr>
          <a:xfrm>
            <a:off x="5198993" y="1412489"/>
            <a:ext cx="2926080" cy="4363844"/>
          </a:xfrm>
        </p:spPr>
        <p:txBody>
          <a:bodyPr vert="horz" lIns="91440" tIns="45720" rIns="91440" bIns="45720" rtlCol="0">
            <a:normAutofit/>
          </a:bodyPr>
          <a:lstStyle/>
          <a:p>
            <a:pPr marL="0"/>
            <a:r>
              <a:rPr lang="en-US" sz="2000" b="1" u="sng" dirty="0"/>
              <a:t>Paper Level </a:t>
            </a:r>
          </a:p>
          <a:p>
            <a:r>
              <a:rPr lang="en-US" sz="2000" dirty="0"/>
              <a:t>Journal Articles </a:t>
            </a:r>
          </a:p>
          <a:p>
            <a:r>
              <a:rPr lang="en-US" sz="2000" dirty="0"/>
              <a:t>Book Chapters </a:t>
            </a:r>
          </a:p>
          <a:p>
            <a:pPr marL="0"/>
            <a:endParaRPr lang="en-US" sz="2000" b="1" u="sng" dirty="0"/>
          </a:p>
          <a:p>
            <a:pPr marL="0"/>
            <a:r>
              <a:rPr lang="en-US" sz="2000" b="1" u="sng" dirty="0"/>
              <a:t>Journals </a:t>
            </a:r>
          </a:p>
          <a:p>
            <a:r>
              <a:rPr lang="en-US" sz="2000" dirty="0"/>
              <a:t>Volume Years </a:t>
            </a:r>
          </a:p>
          <a:p>
            <a:r>
              <a:rPr lang="en-US" sz="2000" dirty="0"/>
              <a:t>Special Issues </a:t>
            </a:r>
          </a:p>
          <a:p>
            <a:pPr marL="0"/>
            <a:endParaRPr lang="en-US" sz="2000" b="1" u="sng" dirty="0"/>
          </a:p>
          <a:p>
            <a:pPr marL="0"/>
            <a:endParaRPr lang="en-US" sz="2000" b="1" u="sng" dirty="0"/>
          </a:p>
          <a:p>
            <a:pPr marL="0"/>
            <a:endParaRPr lang="en-US" sz="2000" b="1" u="sng" dirty="0"/>
          </a:p>
        </p:txBody>
      </p:sp>
      <p:sp>
        <p:nvSpPr>
          <p:cNvPr id="15" name="TextBox 14">
            <a:extLst>
              <a:ext uri="{FF2B5EF4-FFF2-40B4-BE49-F238E27FC236}">
                <a16:creationId xmlns:a16="http://schemas.microsoft.com/office/drawing/2014/main" id="{14CDF7DA-17BF-03A8-AD21-4E28C2363BB6}"/>
              </a:ext>
            </a:extLst>
          </p:cNvPr>
          <p:cNvSpPr txBox="1"/>
          <p:nvPr/>
        </p:nvSpPr>
        <p:spPr>
          <a:xfrm>
            <a:off x="8451604" y="1412489"/>
            <a:ext cx="2926080" cy="4363844"/>
          </a:xfrm>
          <a:prstGeom prst="rect">
            <a:avLst/>
          </a:prstGeom>
        </p:spPr>
        <p:txBody>
          <a:bodyPr vert="horz" lIns="91440" tIns="45720" rIns="91440" bIns="45720" rtlCol="0">
            <a:normAutofit/>
          </a:bodyPr>
          <a:lstStyle/>
          <a:p>
            <a:pPr marL="0" indent="-228600">
              <a:lnSpc>
                <a:spcPct val="90000"/>
              </a:lnSpc>
              <a:spcAft>
                <a:spcPts val="600"/>
              </a:spcAft>
              <a:buFont typeface="Arial" panose="020B0604020202020204" pitchFamily="34" charset="0"/>
              <a:buChar char="•"/>
            </a:pPr>
            <a:r>
              <a:rPr lang="en-US" sz="2000" b="1" u="sng" dirty="0"/>
              <a:t>Full Book Publications </a:t>
            </a:r>
          </a:p>
          <a:p>
            <a:pPr indent="-228600">
              <a:lnSpc>
                <a:spcPct val="90000"/>
              </a:lnSpc>
              <a:spcAft>
                <a:spcPts val="600"/>
              </a:spcAft>
              <a:buFont typeface="Arial" panose="020B0604020202020204" pitchFamily="34" charset="0"/>
              <a:buChar char="•"/>
            </a:pPr>
            <a:r>
              <a:rPr lang="en-US" sz="2000" dirty="0"/>
              <a:t>Authored &amp; Edited  Monographs</a:t>
            </a:r>
          </a:p>
          <a:p>
            <a:pPr indent="-228600">
              <a:lnSpc>
                <a:spcPct val="90000"/>
              </a:lnSpc>
              <a:spcAft>
                <a:spcPts val="600"/>
              </a:spcAft>
              <a:buFont typeface="Arial" panose="020B0604020202020204" pitchFamily="34" charset="0"/>
              <a:buChar char="•"/>
            </a:pPr>
            <a:r>
              <a:rPr lang="en-US" sz="2000" dirty="0"/>
              <a:t>Casebooks </a:t>
            </a:r>
          </a:p>
          <a:p>
            <a:pPr indent="-228600">
              <a:lnSpc>
                <a:spcPct val="90000"/>
              </a:lnSpc>
              <a:spcAft>
                <a:spcPts val="600"/>
              </a:spcAft>
              <a:buFont typeface="Arial" panose="020B0604020202020204" pitchFamily="34" charset="0"/>
              <a:buChar char="•"/>
            </a:pPr>
            <a:r>
              <a:rPr lang="en-US" sz="2000" dirty="0"/>
              <a:t>Handbooks of Research </a:t>
            </a:r>
          </a:p>
          <a:p>
            <a:pPr indent="-228600">
              <a:lnSpc>
                <a:spcPct val="90000"/>
              </a:lnSpc>
              <a:spcAft>
                <a:spcPts val="600"/>
              </a:spcAft>
              <a:buFont typeface="Arial" panose="020B0604020202020204" pitchFamily="34" charset="0"/>
              <a:buChar char="•"/>
            </a:pPr>
            <a:r>
              <a:rPr lang="en-US" sz="2000" dirty="0"/>
              <a:t>Encyclopedias </a:t>
            </a:r>
          </a:p>
        </p:txBody>
      </p:sp>
    </p:spTree>
    <p:extLst>
      <p:ext uri="{BB962C8B-B14F-4D97-AF65-F5344CB8AC3E}">
        <p14:creationId xmlns:p14="http://schemas.microsoft.com/office/powerpoint/2010/main" val="211366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2E4D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C0EE623B-66C8-803D-E9C8-395A67C3A322}"/>
              </a:ext>
            </a:extLst>
          </p:cNvPr>
          <p:cNvSpPr>
            <a:spLocks noGrp="1"/>
          </p:cNvSpPr>
          <p:nvPr>
            <p:ph type="title"/>
          </p:nvPr>
        </p:nvSpPr>
        <p:spPr>
          <a:xfrm>
            <a:off x="579930" y="2105415"/>
            <a:ext cx="2899189" cy="2271745"/>
          </a:xfr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t">
            <a:normAutofit/>
          </a:bodyPr>
          <a:lstStyle/>
          <a:p>
            <a:pPr algn="ctr"/>
            <a:r>
              <a:rPr lang="en-US" sz="3700" b="1" kern="1200">
                <a:solidFill>
                  <a:srgbClr val="FFFFFF"/>
                </a:solidFill>
                <a:latin typeface="+mj-lt"/>
                <a:ea typeface="+mj-ea"/>
                <a:cs typeface="+mj-cs"/>
              </a:rPr>
              <a:t>Benefits of Retrospective Open Access (OA)</a:t>
            </a:r>
            <a:endParaRPr lang="en-US" sz="3700" b="1"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4AA5A318-2CFF-5849-5AF8-4446B69355DD}"/>
              </a:ext>
            </a:extLst>
          </p:cNvPr>
          <p:cNvSpPr>
            <a:spLocks noGrp="1"/>
          </p:cNvSpPr>
          <p:nvPr>
            <p:ph idx="1"/>
          </p:nvPr>
        </p:nvSpPr>
        <p:spPr>
          <a:xfrm>
            <a:off x="4380855" y="1412489"/>
            <a:ext cx="3427283" cy="4363844"/>
          </a:xfrm>
        </p:spPr>
        <p:txBody>
          <a:bodyPr vert="horz" lIns="91440" tIns="45720" rIns="91440" bIns="45720" rtlCol="0">
            <a:normAutofit/>
          </a:bodyPr>
          <a:lstStyle/>
          <a:p>
            <a:r>
              <a:rPr lang="en-US" sz="1700" dirty="0"/>
              <a:t>Copyright returned to the authors (converted to CC licensing) </a:t>
            </a:r>
          </a:p>
          <a:p>
            <a:r>
              <a:rPr lang="en-US" sz="1700" dirty="0"/>
              <a:t>Content becomes free to access by all researchers around the world and can be deposited in any repository and on any website worldwide </a:t>
            </a:r>
          </a:p>
          <a:p>
            <a:r>
              <a:rPr lang="en-US" sz="1700" dirty="0"/>
              <a:t>Greater sharing power and discoverability for the authors and editors (and greater recognition for their institutions)</a:t>
            </a:r>
          </a:p>
          <a:p>
            <a:r>
              <a:rPr lang="en-US" sz="1700" dirty="0"/>
              <a:t>Higher download rates (roughly 89% more) </a:t>
            </a:r>
          </a:p>
          <a:p>
            <a:r>
              <a:rPr lang="en-US" sz="1700" dirty="0"/>
              <a:t>Increased citation rates and indexing potential </a:t>
            </a:r>
          </a:p>
          <a:p>
            <a:endParaRPr lang="en-US" sz="1700" dirty="0"/>
          </a:p>
          <a:p>
            <a:endParaRPr lang="en-US" sz="1700" dirty="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397A7C-2C35-AB28-6078-E6C1BC2665E7}"/>
              </a:ext>
            </a:extLst>
          </p:cNvPr>
          <p:cNvSpPr txBox="1"/>
          <p:nvPr/>
        </p:nvSpPr>
        <p:spPr>
          <a:xfrm>
            <a:off x="8451604" y="1412489"/>
            <a:ext cx="3197701" cy="4363844"/>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700" dirty="0"/>
              <a:t>Contents of the unlocked work can be utilized in future publications and teaching materials </a:t>
            </a:r>
          </a:p>
          <a:p>
            <a:pPr marL="285750" indent="-228600">
              <a:lnSpc>
                <a:spcPct val="90000"/>
              </a:lnSpc>
              <a:spcAft>
                <a:spcPts val="600"/>
              </a:spcAft>
              <a:buFont typeface="Arial" panose="020B0604020202020204" pitchFamily="34" charset="0"/>
              <a:buChar char="•"/>
            </a:pPr>
            <a:r>
              <a:rPr lang="en-US" sz="1700" dirty="0"/>
              <a:t>Opens further opportunities for additional research collaborations </a:t>
            </a:r>
          </a:p>
          <a:p>
            <a:pPr marL="285750" indent="-228600">
              <a:lnSpc>
                <a:spcPct val="90000"/>
              </a:lnSpc>
              <a:spcAft>
                <a:spcPts val="600"/>
              </a:spcAft>
              <a:buFont typeface="Arial" panose="020B0604020202020204" pitchFamily="34" charset="0"/>
              <a:buChar char="•"/>
            </a:pPr>
            <a:r>
              <a:rPr lang="en-US" sz="1700" dirty="0"/>
              <a:t>Affordable open access conversion fees </a:t>
            </a:r>
          </a:p>
          <a:p>
            <a:pPr marL="285750" indent="-228600">
              <a:lnSpc>
                <a:spcPct val="90000"/>
              </a:lnSpc>
              <a:spcAft>
                <a:spcPts val="600"/>
              </a:spcAft>
              <a:buFont typeface="Arial" panose="020B0604020202020204" pitchFamily="34" charset="0"/>
              <a:buChar char="•"/>
            </a:pPr>
            <a:r>
              <a:rPr lang="en-US" sz="1700" dirty="0"/>
              <a:t>Institutions funding conversions will benefit from a wide range of promotional materials highlighting the funding sponsorship </a:t>
            </a:r>
          </a:p>
        </p:txBody>
      </p:sp>
    </p:spTree>
    <p:extLst>
      <p:ext uri="{BB962C8B-B14F-4D97-AF65-F5344CB8AC3E}">
        <p14:creationId xmlns:p14="http://schemas.microsoft.com/office/powerpoint/2010/main" val="355057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E4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4DF9-B731-21A9-914C-5BD23A794C1D}"/>
              </a:ext>
            </a:extLst>
          </p:cNvPr>
          <p:cNvSpPr>
            <a:spLocks noGrp="1"/>
          </p:cNvSpPr>
          <p:nvPr>
            <p:ph type="title"/>
          </p:nvPr>
        </p:nvSpPr>
        <p:spPr>
          <a:xfrm>
            <a:off x="1553165" y="2732270"/>
            <a:ext cx="2942359" cy="3830493"/>
          </a:xfrm>
          <a:solidFill>
            <a:srgbClr val="404040"/>
          </a:solidFill>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US" sz="2800" kern="1200" dirty="0">
                <a:solidFill>
                  <a:srgbClr val="FFFFFF"/>
                </a:solidFill>
                <a:latin typeface="+mj-lt"/>
                <a:ea typeface="+mj-ea"/>
                <a:cs typeface="+mj-cs"/>
              </a:rPr>
              <a:t>Dr. Sang-Bing Tsai Speaks to the Rise in Impact for His Journal</a:t>
            </a:r>
            <a:r>
              <a:rPr lang="en-US" sz="2800" dirty="0">
                <a:solidFill>
                  <a:srgbClr val="FFFFFF"/>
                </a:solidFill>
                <a:latin typeface="+mj-lt"/>
                <a:ea typeface="+mj-ea"/>
                <a:cs typeface="+mj-cs"/>
              </a:rPr>
              <a:t>: </a:t>
            </a:r>
            <a:br>
              <a:rPr lang="en-US" sz="2800" dirty="0">
                <a:solidFill>
                  <a:srgbClr val="FFFFFF"/>
                </a:solidFill>
                <a:latin typeface="+mj-lt"/>
                <a:ea typeface="+mj-ea"/>
                <a:cs typeface="+mj-cs"/>
              </a:rPr>
            </a:br>
            <a:r>
              <a:rPr lang="en-US" sz="2800" b="1" kern="1200" dirty="0">
                <a:solidFill>
                  <a:srgbClr val="FFFFFF"/>
                </a:solidFill>
                <a:latin typeface="+mj-lt"/>
                <a:ea typeface="+mj-ea"/>
                <a:cs typeface="+mj-cs"/>
              </a:rPr>
              <a:t>Journal of Organizational and End User Computing (JOEUC)</a:t>
            </a:r>
          </a:p>
        </p:txBody>
      </p:sp>
      <p:pic>
        <p:nvPicPr>
          <p:cNvPr id="5" name="Content Placeholder 4" descr="Text&#10;&#10;Description automatically generated">
            <a:extLst>
              <a:ext uri="{FF2B5EF4-FFF2-40B4-BE49-F238E27FC236}">
                <a16:creationId xmlns:a16="http://schemas.microsoft.com/office/drawing/2014/main" id="{F4D2318B-BC7E-1C8F-6A44-CA7F4AC8298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496"/>
          <a:stretch/>
        </p:blipFill>
        <p:spPr>
          <a:xfrm>
            <a:off x="6169319" y="974890"/>
            <a:ext cx="4193882" cy="4908219"/>
          </a:xfrm>
          <a:prstGeom prst="rect">
            <a:avLst/>
          </a:prstGeom>
        </p:spPr>
      </p:pic>
      <p:sp>
        <p:nvSpPr>
          <p:cNvPr id="3" name="TextBox 2">
            <a:extLst>
              <a:ext uri="{FF2B5EF4-FFF2-40B4-BE49-F238E27FC236}">
                <a16:creationId xmlns:a16="http://schemas.microsoft.com/office/drawing/2014/main" id="{5BDB318C-943A-22EF-F42B-DFABB26A2442}"/>
              </a:ext>
            </a:extLst>
          </p:cNvPr>
          <p:cNvSpPr txBox="1"/>
          <p:nvPr/>
        </p:nvSpPr>
        <p:spPr>
          <a:xfrm>
            <a:off x="877454" y="341745"/>
            <a:ext cx="10445723" cy="523220"/>
          </a:xfrm>
          <a:prstGeom prst="rect">
            <a:avLst/>
          </a:prstGeom>
          <a:solidFill>
            <a:srgbClr val="002060"/>
          </a:solidFill>
        </p:spPr>
        <p:txBody>
          <a:bodyPr wrap="square" rtlCol="0">
            <a:spAutoFit/>
          </a:bodyPr>
          <a:lstStyle/>
          <a:p>
            <a:pPr algn="ctr"/>
            <a:r>
              <a:rPr lang="en-US" sz="2800" b="1" dirty="0">
                <a:solidFill>
                  <a:schemeClr val="bg1"/>
                </a:solidFill>
              </a:rPr>
              <a:t>Case of a Successful Journal Conversion to Open Access </a:t>
            </a:r>
          </a:p>
        </p:txBody>
      </p:sp>
      <p:sp>
        <p:nvSpPr>
          <p:cNvPr id="8" name="TextBox 7">
            <a:extLst>
              <a:ext uri="{FF2B5EF4-FFF2-40B4-BE49-F238E27FC236}">
                <a16:creationId xmlns:a16="http://schemas.microsoft.com/office/drawing/2014/main" id="{5D6823B2-CEDA-D653-CA77-ACAC698D45C3}"/>
              </a:ext>
            </a:extLst>
          </p:cNvPr>
          <p:cNvSpPr txBox="1"/>
          <p:nvPr/>
        </p:nvSpPr>
        <p:spPr>
          <a:xfrm>
            <a:off x="1099644" y="1239140"/>
            <a:ext cx="4024462" cy="1200329"/>
          </a:xfrm>
          <a:prstGeom prst="rect">
            <a:avLst/>
          </a:prstGeom>
          <a:solidFill>
            <a:schemeClr val="accent3">
              <a:lumMod val="20000"/>
              <a:lumOff val="80000"/>
            </a:schemeClr>
          </a:solidFill>
        </p:spPr>
        <p:txBody>
          <a:bodyPr wrap="square" rtlCol="0">
            <a:spAutoFit/>
          </a:bodyPr>
          <a:lstStyle/>
          <a:p>
            <a:r>
              <a:rPr lang="en-US" i="1" dirty="0"/>
              <a:t>The journal converted to gold open access in 2021. It also retrospectively had its 2020 volume year converted to open access. </a:t>
            </a:r>
          </a:p>
        </p:txBody>
      </p:sp>
      <p:sp>
        <p:nvSpPr>
          <p:cNvPr id="4" name="Arrow: Right 3">
            <a:extLst>
              <a:ext uri="{FF2B5EF4-FFF2-40B4-BE49-F238E27FC236}">
                <a16:creationId xmlns:a16="http://schemas.microsoft.com/office/drawing/2014/main" id="{E27B5736-99A1-18A1-FF41-FC014882B17C}"/>
              </a:ext>
            </a:extLst>
          </p:cNvPr>
          <p:cNvSpPr/>
          <p:nvPr/>
        </p:nvSpPr>
        <p:spPr>
          <a:xfrm>
            <a:off x="6360089" y="5883109"/>
            <a:ext cx="1328715" cy="928421"/>
          </a:xfrm>
          <a:prstGeom prst="rightArrow">
            <a:avLst/>
          </a:prstGeom>
          <a:solidFill>
            <a:srgbClr val="032B54"/>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032B54"/>
              </a:solidFill>
            </a:endParaRPr>
          </a:p>
        </p:txBody>
      </p:sp>
      <p:sp>
        <p:nvSpPr>
          <p:cNvPr id="7" name="Arrow: Right 6">
            <a:extLst>
              <a:ext uri="{FF2B5EF4-FFF2-40B4-BE49-F238E27FC236}">
                <a16:creationId xmlns:a16="http://schemas.microsoft.com/office/drawing/2014/main" id="{48F12749-C5D4-9D47-1499-2018D96DF3D9}"/>
              </a:ext>
            </a:extLst>
          </p:cNvPr>
          <p:cNvSpPr/>
          <p:nvPr/>
        </p:nvSpPr>
        <p:spPr>
          <a:xfrm>
            <a:off x="7755413" y="5883109"/>
            <a:ext cx="1328715" cy="928421"/>
          </a:xfrm>
          <a:prstGeom prst="rightArrow">
            <a:avLst/>
          </a:prstGeom>
          <a:solidFill>
            <a:srgbClr val="0783A5"/>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032B54"/>
              </a:solidFill>
            </a:endParaRPr>
          </a:p>
        </p:txBody>
      </p:sp>
      <p:sp>
        <p:nvSpPr>
          <p:cNvPr id="9" name="Arrow: Right 8">
            <a:extLst>
              <a:ext uri="{FF2B5EF4-FFF2-40B4-BE49-F238E27FC236}">
                <a16:creationId xmlns:a16="http://schemas.microsoft.com/office/drawing/2014/main" id="{BC90584E-B8CB-201A-BA62-7D4B7DB3E515}"/>
              </a:ext>
            </a:extLst>
          </p:cNvPr>
          <p:cNvSpPr/>
          <p:nvPr/>
        </p:nvSpPr>
        <p:spPr>
          <a:xfrm>
            <a:off x="9132241" y="5883109"/>
            <a:ext cx="1328715" cy="880592"/>
          </a:xfrm>
          <a:prstGeom prst="rightArrow">
            <a:avLst/>
          </a:prstGeom>
          <a:solidFill>
            <a:srgbClr val="95C95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032B54"/>
              </a:solidFill>
            </a:endParaRPr>
          </a:p>
        </p:txBody>
      </p:sp>
      <p:sp>
        <p:nvSpPr>
          <p:cNvPr id="10" name="TextBox 9">
            <a:extLst>
              <a:ext uri="{FF2B5EF4-FFF2-40B4-BE49-F238E27FC236}">
                <a16:creationId xmlns:a16="http://schemas.microsoft.com/office/drawing/2014/main" id="{41E1EBC5-2D8D-2C89-B6C7-3AA4C3786547}"/>
              </a:ext>
            </a:extLst>
          </p:cNvPr>
          <p:cNvSpPr txBox="1"/>
          <p:nvPr/>
        </p:nvSpPr>
        <p:spPr>
          <a:xfrm>
            <a:off x="6299157" y="6107961"/>
            <a:ext cx="1967103" cy="430887"/>
          </a:xfrm>
          <a:prstGeom prst="rect">
            <a:avLst/>
          </a:prstGeom>
          <a:noFill/>
        </p:spPr>
        <p:txBody>
          <a:bodyPr wrap="square" rtlCol="0">
            <a:spAutoFit/>
          </a:bodyPr>
          <a:lstStyle/>
          <a:p>
            <a:r>
              <a:rPr lang="en-US" sz="1100" dirty="0">
                <a:solidFill>
                  <a:schemeClr val="bg1"/>
                </a:solidFill>
              </a:rPr>
              <a:t>Total Cites: 304</a:t>
            </a:r>
          </a:p>
          <a:p>
            <a:r>
              <a:rPr lang="en-US" sz="1100" dirty="0" err="1">
                <a:solidFill>
                  <a:schemeClr val="bg1"/>
                </a:solidFill>
              </a:rPr>
              <a:t>Eigenfactor</a:t>
            </a:r>
            <a:r>
              <a:rPr lang="en-US" sz="1100" dirty="0">
                <a:solidFill>
                  <a:schemeClr val="bg1"/>
                </a:solidFill>
              </a:rPr>
              <a:t>: 0.00026</a:t>
            </a:r>
          </a:p>
        </p:txBody>
      </p:sp>
      <p:sp>
        <p:nvSpPr>
          <p:cNvPr id="11" name="TextBox 10">
            <a:extLst>
              <a:ext uri="{FF2B5EF4-FFF2-40B4-BE49-F238E27FC236}">
                <a16:creationId xmlns:a16="http://schemas.microsoft.com/office/drawing/2014/main" id="{5DDE3762-5C68-3162-C2A6-3200F8139973}"/>
              </a:ext>
            </a:extLst>
          </p:cNvPr>
          <p:cNvSpPr txBox="1"/>
          <p:nvPr/>
        </p:nvSpPr>
        <p:spPr>
          <a:xfrm>
            <a:off x="7688804" y="6131876"/>
            <a:ext cx="1967103" cy="430887"/>
          </a:xfrm>
          <a:prstGeom prst="rect">
            <a:avLst/>
          </a:prstGeom>
          <a:noFill/>
        </p:spPr>
        <p:txBody>
          <a:bodyPr wrap="square" rtlCol="0">
            <a:spAutoFit/>
          </a:bodyPr>
          <a:lstStyle/>
          <a:p>
            <a:r>
              <a:rPr lang="en-US" sz="1100" dirty="0">
                <a:solidFill>
                  <a:schemeClr val="bg1"/>
                </a:solidFill>
              </a:rPr>
              <a:t>Total Cites: 476</a:t>
            </a:r>
          </a:p>
          <a:p>
            <a:r>
              <a:rPr lang="en-US" sz="1100" dirty="0" err="1">
                <a:solidFill>
                  <a:schemeClr val="bg1"/>
                </a:solidFill>
              </a:rPr>
              <a:t>Eigenfactor</a:t>
            </a:r>
            <a:r>
              <a:rPr lang="en-US" sz="1100" dirty="0">
                <a:solidFill>
                  <a:schemeClr val="bg1"/>
                </a:solidFill>
              </a:rPr>
              <a:t>: 0.00039</a:t>
            </a:r>
          </a:p>
        </p:txBody>
      </p:sp>
      <p:sp>
        <p:nvSpPr>
          <p:cNvPr id="12" name="TextBox 11">
            <a:extLst>
              <a:ext uri="{FF2B5EF4-FFF2-40B4-BE49-F238E27FC236}">
                <a16:creationId xmlns:a16="http://schemas.microsoft.com/office/drawing/2014/main" id="{7CE99950-81F4-EC31-CC4F-B47DBF1233C0}"/>
              </a:ext>
            </a:extLst>
          </p:cNvPr>
          <p:cNvSpPr txBox="1"/>
          <p:nvPr/>
        </p:nvSpPr>
        <p:spPr>
          <a:xfrm>
            <a:off x="9053031" y="6107960"/>
            <a:ext cx="1967103" cy="430887"/>
          </a:xfrm>
          <a:prstGeom prst="rect">
            <a:avLst/>
          </a:prstGeom>
          <a:noFill/>
        </p:spPr>
        <p:txBody>
          <a:bodyPr wrap="square" rtlCol="0">
            <a:spAutoFit/>
          </a:bodyPr>
          <a:lstStyle/>
          <a:p>
            <a:r>
              <a:rPr lang="en-US" sz="1100" dirty="0">
                <a:solidFill>
                  <a:schemeClr val="bg1"/>
                </a:solidFill>
              </a:rPr>
              <a:t>Total Cites: 1,003</a:t>
            </a:r>
          </a:p>
          <a:p>
            <a:r>
              <a:rPr lang="en-US" sz="1100" dirty="0" err="1">
                <a:solidFill>
                  <a:schemeClr val="bg1"/>
                </a:solidFill>
              </a:rPr>
              <a:t>Eigenfactor</a:t>
            </a:r>
            <a:r>
              <a:rPr lang="en-US" sz="1100" dirty="0">
                <a:solidFill>
                  <a:schemeClr val="bg1"/>
                </a:solidFill>
              </a:rPr>
              <a:t>: 0.00053</a:t>
            </a:r>
          </a:p>
        </p:txBody>
      </p:sp>
    </p:spTree>
    <p:extLst>
      <p:ext uri="{BB962C8B-B14F-4D97-AF65-F5344CB8AC3E}">
        <p14:creationId xmlns:p14="http://schemas.microsoft.com/office/powerpoint/2010/main" val="282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E4D9"/>
        </a:solidFill>
        <a:effectLst/>
      </p:bgPr>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3495885C-02DC-7BC0-91EA-0C7E75B1583F}"/>
              </a:ext>
            </a:extLst>
          </p:cNvPr>
          <p:cNvSpPr txBox="1">
            <a:spLocks/>
          </p:cNvSpPr>
          <p:nvPr/>
        </p:nvSpPr>
        <p:spPr>
          <a:xfrm>
            <a:off x="1" y="-85725"/>
            <a:ext cx="12192000" cy="6943725"/>
          </a:xfrm>
          <a:prstGeom prst="rect">
            <a:avLst/>
          </a:prstGeom>
          <a:solidFill>
            <a:srgbClr val="E2E4D9"/>
          </a:solidFill>
        </p:spPr>
        <p:txBody>
          <a:bodyPr vert="horz" lIns="109728" tIns="109728" rIns="365760" bIns="91440" rtlCol="0" anchor="ctr">
            <a:noAutofit/>
          </a:bodyPr>
          <a:lstStyle>
            <a:lvl1pPr marL="365760" algn="l" defTabSz="914400" rtl="0" eaLnBrk="1" latinLnBrk="0" hangingPunct="1">
              <a:lnSpc>
                <a:spcPct val="100000"/>
              </a:lnSpc>
              <a:spcBef>
                <a:spcPts val="1000"/>
              </a:spcBef>
              <a:buNone/>
              <a:defRPr sz="3600" b="1" kern="1200" spc="150" baseline="0">
                <a:solidFill>
                  <a:schemeClr val="bg1"/>
                </a:solidFill>
                <a:latin typeface="+mj-lt"/>
                <a:ea typeface="+mj-ea"/>
                <a:cs typeface="+mj-cs"/>
              </a:defRPr>
            </a:lvl1pPr>
          </a:lstStyle>
          <a:p>
            <a:pPr algn="ctr"/>
            <a:endParaRPr lang="en-US" sz="1600" dirty="0"/>
          </a:p>
        </p:txBody>
      </p:sp>
      <p:sp>
        <p:nvSpPr>
          <p:cNvPr id="2" name="Title 1">
            <a:extLst>
              <a:ext uri="{FF2B5EF4-FFF2-40B4-BE49-F238E27FC236}">
                <a16:creationId xmlns:a16="http://schemas.microsoft.com/office/drawing/2014/main" id="{E3E73191-27CC-C2E9-989C-5445AD4E688C}"/>
              </a:ext>
            </a:extLst>
          </p:cNvPr>
          <p:cNvSpPr>
            <a:spLocks noGrp="1"/>
          </p:cNvSpPr>
          <p:nvPr>
            <p:ph type="title"/>
          </p:nvPr>
        </p:nvSpPr>
        <p:spPr>
          <a:xfrm>
            <a:off x="0" y="5003454"/>
            <a:ext cx="12192000" cy="1097178"/>
          </a:xfrm>
          <a:solidFill>
            <a:srgbClr val="404040"/>
          </a:solidFill>
        </p:spPr>
        <p:txBody>
          <a:bodyPr/>
          <a:lstStyle/>
          <a:p>
            <a:pPr algn="ctr"/>
            <a:r>
              <a:rPr lang="en-US" b="1" dirty="0"/>
              <a:t>Increasing Impact</a:t>
            </a:r>
          </a:p>
        </p:txBody>
      </p:sp>
      <p:sp>
        <p:nvSpPr>
          <p:cNvPr id="6" name="Title 2">
            <a:extLst>
              <a:ext uri="{FF2B5EF4-FFF2-40B4-BE49-F238E27FC236}">
                <a16:creationId xmlns:a16="http://schemas.microsoft.com/office/drawing/2014/main" id="{396745E1-F2D5-DF30-9B69-350F819C81D7}"/>
              </a:ext>
            </a:extLst>
          </p:cNvPr>
          <p:cNvSpPr txBox="1">
            <a:spLocks/>
          </p:cNvSpPr>
          <p:nvPr/>
        </p:nvSpPr>
        <p:spPr>
          <a:xfrm>
            <a:off x="2481877" y="2750792"/>
            <a:ext cx="7847505" cy="382120"/>
          </a:xfrm>
          <a:prstGeom prst="rect">
            <a:avLst/>
          </a:prstGeom>
          <a:solidFill>
            <a:srgbClr val="347382"/>
          </a:solidFill>
        </p:spPr>
        <p:style>
          <a:lnRef idx="0">
            <a:schemeClr val="dk1"/>
          </a:lnRef>
          <a:fillRef idx="3">
            <a:schemeClr val="dk1"/>
          </a:fillRef>
          <a:effectRef idx="3">
            <a:schemeClr val="dk1"/>
          </a:effectRef>
          <a:fontRef idx="minor">
            <a:schemeClr val="lt1"/>
          </a:fontRef>
        </p:style>
        <p:txBody>
          <a:bodyPr vert="horz" lIns="109728" tIns="109728" rIns="365760" bIns="91440" rtlCol="0" anchor="ctr">
            <a:noAutofit/>
          </a:bodyPr>
          <a:lstStyle>
            <a:lvl1pPr marL="365760" algn="l" defTabSz="914400" rtl="0" eaLnBrk="1" latinLnBrk="0" hangingPunct="1">
              <a:lnSpc>
                <a:spcPct val="100000"/>
              </a:lnSpc>
              <a:spcBef>
                <a:spcPts val="1000"/>
              </a:spcBef>
              <a:buNone/>
              <a:defRPr sz="3600" b="1" kern="1200" spc="150" baseline="0">
                <a:solidFill>
                  <a:schemeClr val="bg1"/>
                </a:solidFill>
                <a:latin typeface="+mj-lt"/>
                <a:ea typeface="+mj-ea"/>
                <a:cs typeface="+mj-cs"/>
              </a:defRPr>
            </a:lvl1pPr>
          </a:lstStyle>
          <a:p>
            <a:pPr algn="ctr"/>
            <a:r>
              <a:rPr lang="en-US" sz="1800" dirty="0"/>
              <a:t>JGIM Conversion Success</a:t>
            </a:r>
          </a:p>
        </p:txBody>
      </p:sp>
      <p:graphicFrame>
        <p:nvGraphicFramePr>
          <p:cNvPr id="7" name="Diagram 6">
            <a:extLst>
              <a:ext uri="{FF2B5EF4-FFF2-40B4-BE49-F238E27FC236}">
                <a16:creationId xmlns:a16="http://schemas.microsoft.com/office/drawing/2014/main" id="{20570603-1C3D-6FBD-AA4E-C906458E6A81}"/>
              </a:ext>
            </a:extLst>
          </p:cNvPr>
          <p:cNvGraphicFramePr/>
          <p:nvPr>
            <p:extLst>
              <p:ext uri="{D42A27DB-BD31-4B8C-83A1-F6EECF244321}">
                <p14:modId xmlns:p14="http://schemas.microsoft.com/office/powerpoint/2010/main" val="394436966"/>
              </p:ext>
            </p:extLst>
          </p:nvPr>
        </p:nvGraphicFramePr>
        <p:xfrm>
          <a:off x="3527107" y="3007402"/>
          <a:ext cx="5757043" cy="2083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Icon&#10;&#10;Description automatically generated">
            <a:extLst>
              <a:ext uri="{FF2B5EF4-FFF2-40B4-BE49-F238E27FC236}">
                <a16:creationId xmlns:a16="http://schemas.microsoft.com/office/drawing/2014/main" id="{D6151CF0-09B7-2867-55F9-3D6F8259A6C0}"/>
              </a:ext>
            </a:extLst>
          </p:cNvPr>
          <p:cNvPicPr>
            <a:picLocks noChangeAspect="1"/>
          </p:cNvPicPr>
          <p:nvPr/>
        </p:nvPicPr>
        <p:blipFill>
          <a:blip r:embed="rId8">
            <a:alphaModFix/>
            <a:extLst>
              <a:ext uri="{837473B0-CC2E-450A-ABE3-18F120FF3D39}">
                <a1611:picAttrSrcUrl xmlns:a1611="http://schemas.microsoft.com/office/drawing/2016/11/main" r:id="rId9"/>
              </a:ext>
            </a:extLst>
          </a:blip>
          <a:stretch>
            <a:fillRect/>
          </a:stretch>
        </p:blipFill>
        <p:spPr>
          <a:xfrm>
            <a:off x="5237231" y="3524773"/>
            <a:ext cx="246392" cy="383988"/>
          </a:xfrm>
          <a:prstGeom prst="rect">
            <a:avLst/>
          </a:prstGeom>
        </p:spPr>
      </p:pic>
      <p:graphicFrame>
        <p:nvGraphicFramePr>
          <p:cNvPr id="10" name="Diagram 9">
            <a:extLst>
              <a:ext uri="{FF2B5EF4-FFF2-40B4-BE49-F238E27FC236}">
                <a16:creationId xmlns:a16="http://schemas.microsoft.com/office/drawing/2014/main" id="{F103A20B-5670-A315-C372-472A8931ADB3}"/>
              </a:ext>
            </a:extLst>
          </p:cNvPr>
          <p:cNvGraphicFramePr/>
          <p:nvPr>
            <p:extLst>
              <p:ext uri="{D42A27DB-BD31-4B8C-83A1-F6EECF244321}">
                <p14:modId xmlns:p14="http://schemas.microsoft.com/office/powerpoint/2010/main" val="3833047370"/>
              </p:ext>
            </p:extLst>
          </p:nvPr>
        </p:nvGraphicFramePr>
        <p:xfrm>
          <a:off x="3527107" y="537516"/>
          <a:ext cx="5757042" cy="21028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1" name="Picture 10" descr="Icon&#10;&#10;Description automatically generated">
            <a:extLst>
              <a:ext uri="{FF2B5EF4-FFF2-40B4-BE49-F238E27FC236}">
                <a16:creationId xmlns:a16="http://schemas.microsoft.com/office/drawing/2014/main" id="{34A28D71-3648-D4FD-4970-064393737C9B}"/>
              </a:ext>
            </a:extLst>
          </p:cNvPr>
          <p:cNvPicPr>
            <a:picLocks noChangeAspect="1"/>
          </p:cNvPicPr>
          <p:nvPr/>
        </p:nvPicPr>
        <p:blipFill>
          <a:blip r:embed="rId8">
            <a:alphaModFix/>
            <a:extLst>
              <a:ext uri="{837473B0-CC2E-450A-ABE3-18F120FF3D39}">
                <a1611:picAttrSrcUrl xmlns:a1611="http://schemas.microsoft.com/office/drawing/2016/11/main" r:id="rId9"/>
              </a:ext>
            </a:extLst>
          </a:blip>
          <a:stretch>
            <a:fillRect/>
          </a:stretch>
        </p:blipFill>
        <p:spPr>
          <a:xfrm>
            <a:off x="5246109" y="1054812"/>
            <a:ext cx="246392" cy="383988"/>
          </a:xfrm>
          <a:prstGeom prst="rect">
            <a:avLst/>
          </a:prstGeom>
        </p:spPr>
      </p:pic>
      <p:sp>
        <p:nvSpPr>
          <p:cNvPr id="12" name="Title 2">
            <a:extLst>
              <a:ext uri="{FF2B5EF4-FFF2-40B4-BE49-F238E27FC236}">
                <a16:creationId xmlns:a16="http://schemas.microsoft.com/office/drawing/2014/main" id="{498252CF-6C4E-0648-B097-E2FAA4D2805E}"/>
              </a:ext>
            </a:extLst>
          </p:cNvPr>
          <p:cNvSpPr txBox="1">
            <a:spLocks/>
          </p:cNvSpPr>
          <p:nvPr/>
        </p:nvSpPr>
        <p:spPr>
          <a:xfrm>
            <a:off x="2481876" y="498130"/>
            <a:ext cx="7847505" cy="382120"/>
          </a:xfrm>
          <a:prstGeom prst="rect">
            <a:avLst/>
          </a:prstGeom>
          <a:solidFill>
            <a:srgbClr val="347382"/>
          </a:solidFill>
          <a:ln>
            <a:noFill/>
          </a:ln>
        </p:spPr>
        <p:style>
          <a:lnRef idx="0">
            <a:schemeClr val="accent2"/>
          </a:lnRef>
          <a:fillRef idx="3">
            <a:schemeClr val="accent2"/>
          </a:fillRef>
          <a:effectRef idx="3">
            <a:schemeClr val="accent2"/>
          </a:effectRef>
          <a:fontRef idx="minor">
            <a:schemeClr val="lt1"/>
          </a:fontRef>
        </p:style>
        <p:txBody>
          <a:bodyPr vert="horz" lIns="109728" tIns="109728" rIns="365760" bIns="91440" rtlCol="0" anchor="ctr">
            <a:noAutofit/>
          </a:bodyPr>
          <a:lstStyle>
            <a:lvl1pPr marL="365760" algn="l" defTabSz="914400" rtl="0" eaLnBrk="1" latinLnBrk="0" hangingPunct="1">
              <a:lnSpc>
                <a:spcPct val="100000"/>
              </a:lnSpc>
              <a:spcBef>
                <a:spcPts val="1000"/>
              </a:spcBef>
              <a:buNone/>
              <a:defRPr sz="3600" b="1" kern="1200" spc="150" baseline="0">
                <a:solidFill>
                  <a:schemeClr val="bg1"/>
                </a:solidFill>
                <a:latin typeface="+mj-lt"/>
                <a:ea typeface="+mj-ea"/>
                <a:cs typeface="+mj-cs"/>
              </a:defRPr>
            </a:lvl1pPr>
          </a:lstStyle>
          <a:p>
            <a:pPr algn="ctr"/>
            <a:r>
              <a:rPr lang="en-US" sz="1800" dirty="0"/>
              <a:t>JOEUC Conversion Success</a:t>
            </a:r>
          </a:p>
        </p:txBody>
      </p:sp>
    </p:spTree>
    <p:extLst>
      <p:ext uri="{BB962C8B-B14F-4D97-AF65-F5344CB8AC3E}">
        <p14:creationId xmlns:p14="http://schemas.microsoft.com/office/powerpoint/2010/main" val="252721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E4D9"/>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29A55C-42FC-AD94-DB84-58C423D3A956}"/>
              </a:ext>
            </a:extLst>
          </p:cNvPr>
          <p:cNvSpPr>
            <a:spLocks noGrp="1"/>
          </p:cNvSpPr>
          <p:nvPr>
            <p:ph type="ctrTitle"/>
          </p:nvPr>
        </p:nvSpPr>
        <p:spPr>
          <a:xfrm>
            <a:off x="1524003" y="1999615"/>
            <a:ext cx="9144000" cy="2764028"/>
          </a:xfrm>
          <a:solidFill>
            <a:srgbClr val="134055"/>
          </a:solidFill>
        </p:spPr>
        <p:style>
          <a:lnRef idx="0">
            <a:schemeClr val="accent2"/>
          </a:lnRef>
          <a:fillRef idx="3">
            <a:schemeClr val="accent2"/>
          </a:fillRef>
          <a:effectRef idx="3">
            <a:schemeClr val="accent2"/>
          </a:effectRef>
          <a:fontRef idx="minor">
            <a:schemeClr val="lt1"/>
          </a:fontRef>
        </p:style>
        <p:txBody>
          <a:bodyPr anchor="ctr">
            <a:normAutofit/>
          </a:bodyPr>
          <a:lstStyle/>
          <a:p>
            <a:r>
              <a:rPr lang="en-US" sz="6100" dirty="0"/>
              <a:t>Overview of the Conversion Process, Pricing, and Funding</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04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1048</TotalTime>
  <Words>709</Words>
  <Application>Microsoft Office PowerPoint</Application>
  <PresentationFormat>Widescreen</PresentationFormat>
  <Paragraphs>127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Abadi Extra Light</vt:lpstr>
      <vt:lpstr>Arial</vt:lpstr>
      <vt:lpstr>Calibri</vt:lpstr>
      <vt:lpstr>Calibri Light</vt:lpstr>
      <vt:lpstr>Office Theme</vt:lpstr>
      <vt:lpstr>PowerPoint Presentation</vt:lpstr>
      <vt:lpstr>Introductions</vt:lpstr>
      <vt:lpstr>What is Open Access (OA)?</vt:lpstr>
      <vt:lpstr>What is Retrospective Open Access (OA)?</vt:lpstr>
      <vt:lpstr>Types of Retrospective Open Access</vt:lpstr>
      <vt:lpstr>Benefits of Retrospective Open Access (OA)</vt:lpstr>
      <vt:lpstr>Dr. Sang-Bing Tsai Speaks to the Rise in Impact for His Journal:  Journal of Organizational and End User Computing (JOEUC)</vt:lpstr>
      <vt:lpstr>Increasing Impact</vt:lpstr>
      <vt:lpstr>Overview of the Conversion Process, Pricing, and Funding</vt:lpstr>
      <vt:lpstr>Retrospective Process and Funding Options</vt:lpstr>
      <vt:lpstr>Convert via Author Portal (Individual Articles and Chapters Only)</vt:lpstr>
      <vt:lpstr>Average Costs to Convert Work to Open Access </vt:lpstr>
      <vt:lpstr>Funding Options </vt:lpstr>
      <vt:lpstr>PowerPoint Presentation</vt:lpstr>
      <vt:lpstr>agosr.com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Massare</dc:creator>
  <cp:lastModifiedBy>Marissa Massare</cp:lastModifiedBy>
  <cp:revision>63</cp:revision>
  <dcterms:created xsi:type="dcterms:W3CDTF">2022-11-28T20:12:20Z</dcterms:created>
  <dcterms:modified xsi:type="dcterms:W3CDTF">2022-12-22T14:04:38Z</dcterms:modified>
</cp:coreProperties>
</file>