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notesMasterIdLst>
    <p:notesMasterId r:id="rId31"/>
  </p:notesMasterIdLst>
  <p:sldIdLst>
    <p:sldId id="256" r:id="rId2"/>
    <p:sldId id="257" r:id="rId3"/>
    <p:sldId id="259" r:id="rId4"/>
    <p:sldId id="304" r:id="rId5"/>
    <p:sldId id="260" r:id="rId6"/>
    <p:sldId id="262" r:id="rId7"/>
    <p:sldId id="263" r:id="rId8"/>
    <p:sldId id="264" r:id="rId9"/>
    <p:sldId id="285" r:id="rId10"/>
    <p:sldId id="286" r:id="rId11"/>
    <p:sldId id="287" r:id="rId12"/>
    <p:sldId id="266" r:id="rId13"/>
    <p:sldId id="268" r:id="rId14"/>
    <p:sldId id="273" r:id="rId15"/>
    <p:sldId id="270" r:id="rId16"/>
    <p:sldId id="271" r:id="rId17"/>
    <p:sldId id="274" r:id="rId18"/>
    <p:sldId id="280" r:id="rId19"/>
    <p:sldId id="306" r:id="rId20"/>
    <p:sldId id="296" r:id="rId21"/>
    <p:sldId id="297" r:id="rId22"/>
    <p:sldId id="303" r:id="rId23"/>
    <p:sldId id="298" r:id="rId24"/>
    <p:sldId id="299" r:id="rId25"/>
    <p:sldId id="300" r:id="rId26"/>
    <p:sldId id="301" r:id="rId27"/>
    <p:sldId id="302" r:id="rId28"/>
    <p:sldId id="288" r:id="rId29"/>
    <p:sldId id="29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714C"/>
    <a:srgbClr val="90C0BA"/>
    <a:srgbClr val="A2C5BE"/>
    <a:srgbClr val="FEFEFC"/>
    <a:srgbClr val="82C5E5"/>
    <a:srgbClr val="FF9999"/>
    <a:srgbClr val="A7C8C1"/>
    <a:srgbClr val="FFDC6D"/>
    <a:srgbClr val="E8E8DF"/>
    <a:srgbClr val="F4F5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autoAdjust="0"/>
    <p:restoredTop sz="75503" autoAdjust="0"/>
  </p:normalViewPr>
  <p:slideViewPr>
    <p:cSldViewPr snapToGrid="0">
      <p:cViewPr varScale="1">
        <p:scale>
          <a:sx n="65" d="100"/>
          <a:sy n="65" d="100"/>
        </p:scale>
        <p:origin x="1550" y="38"/>
      </p:cViewPr>
      <p:guideLst/>
    </p:cSldViewPr>
  </p:slideViewPr>
  <p:notesTextViewPr>
    <p:cViewPr>
      <p:scale>
        <a:sx n="3" d="2"/>
        <a:sy n="3" d="2"/>
      </p:scale>
      <p:origin x="0" y="0"/>
    </p:cViewPr>
  </p:notesTextViewPr>
  <p:sorterViewPr>
    <p:cViewPr>
      <p:scale>
        <a:sx n="100" d="100"/>
        <a:sy n="100" d="100"/>
      </p:scale>
      <p:origin x="0" y="-4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3.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svg"/><Relationship Id="rId16" Type="http://schemas.openxmlformats.org/officeDocument/2006/relationships/image" Target="../media/image67.svg"/><Relationship Id="rId1" Type="http://schemas.openxmlformats.org/officeDocument/2006/relationships/image" Target="../media/image52.png"/><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diagrams/_rels/data5.xml.rels><?xml version="1.0" encoding="UTF-8" standalone="yes"?>
<Relationships xmlns="http://schemas.openxmlformats.org/package/2006/relationships"><Relationship Id="rId3" Type="http://schemas.openxmlformats.org/officeDocument/2006/relationships/hyperlink" Target="https://sparcopen.org/wp-content/uploads/2016/04/OA-Funds-in-Action-4.7.16.pdf" TargetMode="External"/><Relationship Id="rId2" Type="http://schemas.openxmlformats.org/officeDocument/2006/relationships/hyperlink" Target="http://oad.simmons.edu/oadwiki/OA_journal_funds" TargetMode="External"/><Relationship Id="rId1" Type="http://schemas.openxmlformats.org/officeDocument/2006/relationships/hyperlink" Target="http://v2.sherpa.ac.uk/juliet/"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svg"/><Relationship Id="rId16" Type="http://schemas.openxmlformats.org/officeDocument/2006/relationships/image" Target="../media/image67.svg"/><Relationship Id="rId1" Type="http://schemas.openxmlformats.org/officeDocument/2006/relationships/image" Target="../media/image52.png"/><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diagrams/_rels/drawing5.xml.rels><?xml version="1.0" encoding="UTF-8" standalone="yes"?>
<Relationships xmlns="http://schemas.openxmlformats.org/package/2006/relationships"><Relationship Id="rId3" Type="http://schemas.openxmlformats.org/officeDocument/2006/relationships/hyperlink" Target="https://sparcopen.org/wp-content/uploads/2016/04/OA-Funds-in-Action-4.7.16.pdf" TargetMode="External"/><Relationship Id="rId2" Type="http://schemas.openxmlformats.org/officeDocument/2006/relationships/hyperlink" Target="http://oad.simmons.edu/oadwiki/OA_journal_funds" TargetMode="External"/><Relationship Id="rId1" Type="http://schemas.openxmlformats.org/officeDocument/2006/relationships/hyperlink" Target="http://v2.sherpa.ac.uk/juliet/"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2E0E93-0167-4821-84F0-0A416BC122B1}"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A98E58E-B031-460C-BB31-1754FD093CA9}">
      <dgm:prSet/>
      <dgm:spPr/>
      <dgm:t>
        <a:bodyPr/>
        <a:lstStyle/>
        <a:p>
          <a:pPr>
            <a:lnSpc>
              <a:spcPct val="100000"/>
            </a:lnSpc>
            <a:defRPr cap="all"/>
          </a:pPr>
          <a:r>
            <a:rPr lang="en-US">
              <a:solidFill>
                <a:schemeClr val="bg1"/>
              </a:solidFill>
            </a:rPr>
            <a:t>Freely Share Your Research</a:t>
          </a:r>
          <a:endParaRPr lang="en-US" dirty="0">
            <a:solidFill>
              <a:schemeClr val="bg1"/>
            </a:solidFill>
          </a:endParaRPr>
        </a:p>
      </dgm:t>
    </dgm:pt>
    <dgm:pt modelId="{6070753B-401E-4372-A648-DEE2D796AB6E}" type="parTrans" cxnId="{772A8FBA-3661-4505-952A-4FA49FE02494}">
      <dgm:prSet/>
      <dgm:spPr/>
      <dgm:t>
        <a:bodyPr/>
        <a:lstStyle/>
        <a:p>
          <a:endParaRPr lang="en-US"/>
        </a:p>
      </dgm:t>
    </dgm:pt>
    <dgm:pt modelId="{1B9D41DF-0641-4A1A-82DD-108A888D738E}" type="sibTrans" cxnId="{772A8FBA-3661-4505-952A-4FA49FE02494}">
      <dgm:prSet/>
      <dgm:spPr/>
      <dgm:t>
        <a:bodyPr/>
        <a:lstStyle/>
        <a:p>
          <a:endParaRPr lang="en-US"/>
        </a:p>
      </dgm:t>
    </dgm:pt>
    <dgm:pt modelId="{F9445DAA-25D6-4BB3-A4BE-15253C08CF45}">
      <dgm:prSet/>
      <dgm:spPr/>
      <dgm:t>
        <a:bodyPr/>
        <a:lstStyle/>
        <a:p>
          <a:pPr>
            <a:lnSpc>
              <a:spcPct val="100000"/>
            </a:lnSpc>
            <a:defRPr cap="all"/>
          </a:pPr>
          <a:r>
            <a:rPr lang="en-US">
              <a:solidFill>
                <a:schemeClr val="bg1"/>
              </a:solidFill>
            </a:rPr>
            <a:t>Higher Discoverability and Citation Impact</a:t>
          </a:r>
          <a:endParaRPr lang="en-US" dirty="0">
            <a:solidFill>
              <a:schemeClr val="bg1"/>
            </a:solidFill>
          </a:endParaRPr>
        </a:p>
      </dgm:t>
    </dgm:pt>
    <dgm:pt modelId="{23563D43-4D5F-4FFF-A7CD-167DEC9F20F1}" type="parTrans" cxnId="{578C724D-24A9-4816-843D-D0E1AFED7248}">
      <dgm:prSet/>
      <dgm:spPr/>
      <dgm:t>
        <a:bodyPr/>
        <a:lstStyle/>
        <a:p>
          <a:endParaRPr lang="en-US"/>
        </a:p>
      </dgm:t>
    </dgm:pt>
    <dgm:pt modelId="{12BB7945-B5CE-49EF-8577-67D2485CAE1D}" type="sibTrans" cxnId="{578C724D-24A9-4816-843D-D0E1AFED7248}">
      <dgm:prSet/>
      <dgm:spPr/>
      <dgm:t>
        <a:bodyPr/>
        <a:lstStyle/>
        <a:p>
          <a:endParaRPr lang="en-US"/>
        </a:p>
      </dgm:t>
    </dgm:pt>
    <dgm:pt modelId="{8F441EC3-72AE-485A-892D-85A8D9364DFB}">
      <dgm:prSet/>
      <dgm:spPr/>
      <dgm:t>
        <a:bodyPr/>
        <a:lstStyle/>
        <a:p>
          <a:pPr>
            <a:lnSpc>
              <a:spcPct val="100000"/>
            </a:lnSpc>
            <a:defRPr cap="all"/>
          </a:pPr>
          <a:r>
            <a:rPr lang="en-US">
              <a:solidFill>
                <a:schemeClr val="bg1"/>
              </a:solidFill>
            </a:rPr>
            <a:t>Rigorous and Expedited Publishing Process</a:t>
          </a:r>
          <a:endParaRPr lang="en-US" dirty="0">
            <a:solidFill>
              <a:schemeClr val="bg1"/>
            </a:solidFill>
          </a:endParaRPr>
        </a:p>
      </dgm:t>
    </dgm:pt>
    <dgm:pt modelId="{EFA9F1AD-A93E-4021-8FDC-8A5EE9A95CB9}" type="parTrans" cxnId="{6CA4AE39-B90E-449C-BB65-7BFEDE12B373}">
      <dgm:prSet/>
      <dgm:spPr/>
      <dgm:t>
        <a:bodyPr/>
        <a:lstStyle/>
        <a:p>
          <a:endParaRPr lang="en-US"/>
        </a:p>
      </dgm:t>
    </dgm:pt>
    <dgm:pt modelId="{A6D6312D-1AA3-4680-8179-1E8327C0D607}" type="sibTrans" cxnId="{6CA4AE39-B90E-449C-BB65-7BFEDE12B373}">
      <dgm:prSet/>
      <dgm:spPr/>
      <dgm:t>
        <a:bodyPr/>
        <a:lstStyle/>
        <a:p>
          <a:endParaRPr lang="en-US"/>
        </a:p>
      </dgm:t>
    </dgm:pt>
    <dgm:pt modelId="{4012CF1F-711E-437D-8859-9A4568178F30}">
      <dgm:prSet/>
      <dgm:spPr/>
      <dgm:t>
        <a:bodyPr/>
        <a:lstStyle/>
        <a:p>
          <a:pPr>
            <a:lnSpc>
              <a:spcPct val="100000"/>
            </a:lnSpc>
            <a:defRPr cap="all"/>
          </a:pPr>
          <a:r>
            <a:rPr lang="en-US">
              <a:solidFill>
                <a:schemeClr val="bg1"/>
              </a:solidFill>
            </a:rPr>
            <a:t>Increased Advancement and Collaboration</a:t>
          </a:r>
          <a:endParaRPr lang="en-US" dirty="0">
            <a:solidFill>
              <a:schemeClr val="bg1"/>
            </a:solidFill>
          </a:endParaRPr>
        </a:p>
      </dgm:t>
    </dgm:pt>
    <dgm:pt modelId="{3A09633F-CF4B-43BD-8224-F943A013BB84}" type="parTrans" cxnId="{94FEA962-4A7A-420F-9DB7-B6905A187452}">
      <dgm:prSet/>
      <dgm:spPr/>
      <dgm:t>
        <a:bodyPr/>
        <a:lstStyle/>
        <a:p>
          <a:endParaRPr lang="en-US"/>
        </a:p>
      </dgm:t>
    </dgm:pt>
    <dgm:pt modelId="{19D202DB-79E5-4733-9D3A-CA15A00D52D3}" type="sibTrans" cxnId="{94FEA962-4A7A-420F-9DB7-B6905A187452}">
      <dgm:prSet/>
      <dgm:spPr/>
      <dgm:t>
        <a:bodyPr/>
        <a:lstStyle/>
        <a:p>
          <a:endParaRPr lang="en-US"/>
        </a:p>
      </dgm:t>
    </dgm:pt>
    <dgm:pt modelId="{9CB8FE28-A176-4205-AA0A-A00B6F12E6D5}" type="pres">
      <dgm:prSet presAssocID="{0C2E0E93-0167-4821-84F0-0A416BC122B1}" presName="root" presStyleCnt="0">
        <dgm:presLayoutVars>
          <dgm:dir/>
          <dgm:resizeHandles val="exact"/>
        </dgm:presLayoutVars>
      </dgm:prSet>
      <dgm:spPr/>
    </dgm:pt>
    <dgm:pt modelId="{6379ED51-582B-492C-B2C6-9951A7063ABE}" type="pres">
      <dgm:prSet presAssocID="{AA98E58E-B031-460C-BB31-1754FD093CA9}" presName="compNode" presStyleCnt="0"/>
      <dgm:spPr/>
    </dgm:pt>
    <dgm:pt modelId="{DB040BD3-093A-484D-8AEE-F1BF896D6769}" type="pres">
      <dgm:prSet presAssocID="{AA98E58E-B031-460C-BB31-1754FD093CA9}" presName="iconBgRect" presStyleLbl="bgShp" presStyleIdx="0" presStyleCnt="4"/>
      <dgm:spPr>
        <a:prstGeom prst="round2DiagRect">
          <a:avLst>
            <a:gd name="adj1" fmla="val 29727"/>
            <a:gd name="adj2" fmla="val 0"/>
          </a:avLst>
        </a:prstGeom>
        <a:solidFill>
          <a:srgbClr val="92D050">
            <a:alpha val="50000"/>
          </a:srgbClr>
        </a:solidFill>
      </dgm:spPr>
    </dgm:pt>
    <dgm:pt modelId="{DCCB43DF-BE14-4915-9F7E-139140F436D2}" type="pres">
      <dgm:prSet presAssocID="{AA98E58E-B031-460C-BB31-1754FD093CA9}"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ECE430EF-703A-44E8-915D-987D5CF79E14}" type="pres">
      <dgm:prSet presAssocID="{AA98E58E-B031-460C-BB31-1754FD093CA9}" presName="spaceRect" presStyleCnt="0"/>
      <dgm:spPr/>
    </dgm:pt>
    <dgm:pt modelId="{E2027E8F-11AF-4C87-8A86-49FE9965AE31}" type="pres">
      <dgm:prSet presAssocID="{AA98E58E-B031-460C-BB31-1754FD093CA9}" presName="textRect" presStyleLbl="revTx" presStyleIdx="0" presStyleCnt="4">
        <dgm:presLayoutVars>
          <dgm:chMax val="1"/>
          <dgm:chPref val="1"/>
        </dgm:presLayoutVars>
      </dgm:prSet>
      <dgm:spPr/>
    </dgm:pt>
    <dgm:pt modelId="{0E20B244-5F2B-4C3C-A249-478F27924CD1}" type="pres">
      <dgm:prSet presAssocID="{1B9D41DF-0641-4A1A-82DD-108A888D738E}" presName="sibTrans" presStyleCnt="0"/>
      <dgm:spPr/>
    </dgm:pt>
    <dgm:pt modelId="{1A47EB94-23EA-4443-A492-843DFCA1047C}" type="pres">
      <dgm:prSet presAssocID="{F9445DAA-25D6-4BB3-A4BE-15253C08CF45}" presName="compNode" presStyleCnt="0"/>
      <dgm:spPr/>
    </dgm:pt>
    <dgm:pt modelId="{05C116A7-4544-4CDC-8215-9D07DCEBC4D4}" type="pres">
      <dgm:prSet presAssocID="{F9445DAA-25D6-4BB3-A4BE-15253C08CF45}" presName="iconBgRect" presStyleLbl="bgShp" presStyleIdx="1" presStyleCnt="4"/>
      <dgm:spPr>
        <a:prstGeom prst="round2DiagRect">
          <a:avLst>
            <a:gd name="adj1" fmla="val 29727"/>
            <a:gd name="adj2" fmla="val 0"/>
          </a:avLst>
        </a:prstGeom>
        <a:solidFill>
          <a:srgbClr val="FF9999">
            <a:alpha val="50000"/>
          </a:srgbClr>
        </a:solidFill>
      </dgm:spPr>
    </dgm:pt>
    <dgm:pt modelId="{2D2104DE-65C8-4EA1-9BFC-F748D1895A9D}" type="pres">
      <dgm:prSet presAssocID="{F9445DAA-25D6-4BB3-A4BE-15253C08CF45}" presName="iconRect" presStyleLbl="node1" presStyleIdx="1" presStyleCnt="4"/>
      <dgm:spPr>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agnifying glass"/>
        </a:ext>
      </dgm:extLst>
    </dgm:pt>
    <dgm:pt modelId="{A781DB8D-43F1-472A-B0ED-AE05C4B79551}" type="pres">
      <dgm:prSet presAssocID="{F9445DAA-25D6-4BB3-A4BE-15253C08CF45}" presName="spaceRect" presStyleCnt="0"/>
      <dgm:spPr/>
    </dgm:pt>
    <dgm:pt modelId="{02D7C1A8-6680-44CC-AB81-4AE6FE80F692}" type="pres">
      <dgm:prSet presAssocID="{F9445DAA-25D6-4BB3-A4BE-15253C08CF45}" presName="textRect" presStyleLbl="revTx" presStyleIdx="1" presStyleCnt="4">
        <dgm:presLayoutVars>
          <dgm:chMax val="1"/>
          <dgm:chPref val="1"/>
        </dgm:presLayoutVars>
      </dgm:prSet>
      <dgm:spPr/>
    </dgm:pt>
    <dgm:pt modelId="{F0461CE6-37A9-4EB1-BEBE-6AC02AA63170}" type="pres">
      <dgm:prSet presAssocID="{12BB7945-B5CE-49EF-8577-67D2485CAE1D}" presName="sibTrans" presStyleCnt="0"/>
      <dgm:spPr/>
    </dgm:pt>
    <dgm:pt modelId="{CAAE2420-F6DF-4582-A2D3-958E308278AB}" type="pres">
      <dgm:prSet presAssocID="{8F441EC3-72AE-485A-892D-85A8D9364DFB}" presName="compNode" presStyleCnt="0"/>
      <dgm:spPr/>
    </dgm:pt>
    <dgm:pt modelId="{5C921AB8-4104-4E5E-A5F2-05898C640914}" type="pres">
      <dgm:prSet presAssocID="{8F441EC3-72AE-485A-892D-85A8D9364DFB}" presName="iconBgRect" presStyleLbl="bgShp" presStyleIdx="2" presStyleCnt="4"/>
      <dgm:spPr>
        <a:prstGeom prst="round2DiagRect">
          <a:avLst>
            <a:gd name="adj1" fmla="val 29727"/>
            <a:gd name="adj2" fmla="val 0"/>
          </a:avLst>
        </a:prstGeom>
        <a:solidFill>
          <a:srgbClr val="FFC000">
            <a:alpha val="50000"/>
          </a:srgbClr>
        </a:solidFill>
      </dgm:spPr>
    </dgm:pt>
    <dgm:pt modelId="{56B5DE8C-E0D2-401B-BB3F-9020EEA86D6C}" type="pres">
      <dgm:prSet presAssocID="{8F441EC3-72AE-485A-892D-85A8D9364DF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30AE8FE6-2DA1-4928-86B9-0190E1F55AF9}" type="pres">
      <dgm:prSet presAssocID="{8F441EC3-72AE-485A-892D-85A8D9364DFB}" presName="spaceRect" presStyleCnt="0"/>
      <dgm:spPr/>
    </dgm:pt>
    <dgm:pt modelId="{B354B905-2AA7-4718-849F-957112DBE5C0}" type="pres">
      <dgm:prSet presAssocID="{8F441EC3-72AE-485A-892D-85A8D9364DFB}" presName="textRect" presStyleLbl="revTx" presStyleIdx="2" presStyleCnt="4">
        <dgm:presLayoutVars>
          <dgm:chMax val="1"/>
          <dgm:chPref val="1"/>
        </dgm:presLayoutVars>
      </dgm:prSet>
      <dgm:spPr/>
    </dgm:pt>
    <dgm:pt modelId="{0BB8801D-F0CC-41F9-A438-4D5CBC0A07BF}" type="pres">
      <dgm:prSet presAssocID="{A6D6312D-1AA3-4680-8179-1E8327C0D607}" presName="sibTrans" presStyleCnt="0"/>
      <dgm:spPr/>
    </dgm:pt>
    <dgm:pt modelId="{74626F7C-A209-45F8-AC73-B2B68E43F798}" type="pres">
      <dgm:prSet presAssocID="{4012CF1F-711E-437D-8859-9A4568178F30}" presName="compNode" presStyleCnt="0"/>
      <dgm:spPr/>
    </dgm:pt>
    <dgm:pt modelId="{97B66B78-3E8F-47F2-A49F-83C926B42450}" type="pres">
      <dgm:prSet presAssocID="{4012CF1F-711E-437D-8859-9A4568178F30}" presName="iconBgRect" presStyleLbl="bgShp" presStyleIdx="3" presStyleCnt="4"/>
      <dgm:spPr>
        <a:prstGeom prst="round2DiagRect">
          <a:avLst>
            <a:gd name="adj1" fmla="val 29727"/>
            <a:gd name="adj2" fmla="val 0"/>
          </a:avLst>
        </a:prstGeom>
        <a:solidFill>
          <a:schemeClr val="accent5">
            <a:hueOff val="0"/>
            <a:satOff val="0"/>
            <a:lumOff val="0"/>
            <a:alpha val="50000"/>
          </a:schemeClr>
        </a:solidFill>
      </dgm:spPr>
    </dgm:pt>
    <dgm:pt modelId="{845A679D-E579-4E2F-9A87-445109012E86}" type="pres">
      <dgm:prSet presAssocID="{4012CF1F-711E-437D-8859-9A4568178F3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9F31C006-B10B-4807-A70B-EAE6488A140D}" type="pres">
      <dgm:prSet presAssocID="{4012CF1F-711E-437D-8859-9A4568178F30}" presName="spaceRect" presStyleCnt="0"/>
      <dgm:spPr/>
    </dgm:pt>
    <dgm:pt modelId="{B8BD2F5E-5E6D-44C4-B326-C051003C7240}" type="pres">
      <dgm:prSet presAssocID="{4012CF1F-711E-437D-8859-9A4568178F30}" presName="textRect" presStyleLbl="revTx" presStyleIdx="3" presStyleCnt="4">
        <dgm:presLayoutVars>
          <dgm:chMax val="1"/>
          <dgm:chPref val="1"/>
        </dgm:presLayoutVars>
      </dgm:prSet>
      <dgm:spPr/>
    </dgm:pt>
  </dgm:ptLst>
  <dgm:cxnLst>
    <dgm:cxn modelId="{6CA4AE39-B90E-449C-BB65-7BFEDE12B373}" srcId="{0C2E0E93-0167-4821-84F0-0A416BC122B1}" destId="{8F441EC3-72AE-485A-892D-85A8D9364DFB}" srcOrd="2" destOrd="0" parTransId="{EFA9F1AD-A93E-4021-8FDC-8A5EE9A95CB9}" sibTransId="{A6D6312D-1AA3-4680-8179-1E8327C0D607}"/>
    <dgm:cxn modelId="{94FEA962-4A7A-420F-9DB7-B6905A187452}" srcId="{0C2E0E93-0167-4821-84F0-0A416BC122B1}" destId="{4012CF1F-711E-437D-8859-9A4568178F30}" srcOrd="3" destOrd="0" parTransId="{3A09633F-CF4B-43BD-8224-F943A013BB84}" sibTransId="{19D202DB-79E5-4733-9D3A-CA15A00D52D3}"/>
    <dgm:cxn modelId="{578C724D-24A9-4816-843D-D0E1AFED7248}" srcId="{0C2E0E93-0167-4821-84F0-0A416BC122B1}" destId="{F9445DAA-25D6-4BB3-A4BE-15253C08CF45}" srcOrd="1" destOrd="0" parTransId="{23563D43-4D5F-4FFF-A7CD-167DEC9F20F1}" sibTransId="{12BB7945-B5CE-49EF-8577-67D2485CAE1D}"/>
    <dgm:cxn modelId="{76283378-C0C9-4A62-BD1A-53A14D0D962D}" type="presOf" srcId="{0C2E0E93-0167-4821-84F0-0A416BC122B1}" destId="{9CB8FE28-A176-4205-AA0A-A00B6F12E6D5}" srcOrd="0" destOrd="0" presId="urn:microsoft.com/office/officeart/2018/5/layout/IconLeafLabelList"/>
    <dgm:cxn modelId="{EF21449B-65CD-4292-A061-56F884DE80A8}" type="presOf" srcId="{F9445DAA-25D6-4BB3-A4BE-15253C08CF45}" destId="{02D7C1A8-6680-44CC-AB81-4AE6FE80F692}" srcOrd="0" destOrd="0" presId="urn:microsoft.com/office/officeart/2018/5/layout/IconLeafLabelList"/>
    <dgm:cxn modelId="{772A8FBA-3661-4505-952A-4FA49FE02494}" srcId="{0C2E0E93-0167-4821-84F0-0A416BC122B1}" destId="{AA98E58E-B031-460C-BB31-1754FD093CA9}" srcOrd="0" destOrd="0" parTransId="{6070753B-401E-4372-A648-DEE2D796AB6E}" sibTransId="{1B9D41DF-0641-4A1A-82DD-108A888D738E}"/>
    <dgm:cxn modelId="{DA0C32BC-46D0-46FF-B519-3CF8258BE958}" type="presOf" srcId="{8F441EC3-72AE-485A-892D-85A8D9364DFB}" destId="{B354B905-2AA7-4718-849F-957112DBE5C0}" srcOrd="0" destOrd="0" presId="urn:microsoft.com/office/officeart/2018/5/layout/IconLeafLabelList"/>
    <dgm:cxn modelId="{329517ED-BC42-4199-8444-33D80798F361}" type="presOf" srcId="{4012CF1F-711E-437D-8859-9A4568178F30}" destId="{B8BD2F5E-5E6D-44C4-B326-C051003C7240}" srcOrd="0" destOrd="0" presId="urn:microsoft.com/office/officeart/2018/5/layout/IconLeafLabelList"/>
    <dgm:cxn modelId="{BC37F0FD-06AE-478B-9072-AD649F99527E}" type="presOf" srcId="{AA98E58E-B031-460C-BB31-1754FD093CA9}" destId="{E2027E8F-11AF-4C87-8A86-49FE9965AE31}" srcOrd="0" destOrd="0" presId="urn:microsoft.com/office/officeart/2018/5/layout/IconLeafLabelList"/>
    <dgm:cxn modelId="{93602527-3810-41F6-9557-78758FDA892B}" type="presParOf" srcId="{9CB8FE28-A176-4205-AA0A-A00B6F12E6D5}" destId="{6379ED51-582B-492C-B2C6-9951A7063ABE}" srcOrd="0" destOrd="0" presId="urn:microsoft.com/office/officeart/2018/5/layout/IconLeafLabelList"/>
    <dgm:cxn modelId="{CF105163-64D0-4BDB-B8A4-C123D4A6DC3D}" type="presParOf" srcId="{6379ED51-582B-492C-B2C6-9951A7063ABE}" destId="{DB040BD3-093A-484D-8AEE-F1BF896D6769}" srcOrd="0" destOrd="0" presId="urn:microsoft.com/office/officeart/2018/5/layout/IconLeafLabelList"/>
    <dgm:cxn modelId="{35B896A9-556F-425A-AFF8-8084C4A34145}" type="presParOf" srcId="{6379ED51-582B-492C-B2C6-9951A7063ABE}" destId="{DCCB43DF-BE14-4915-9F7E-139140F436D2}" srcOrd="1" destOrd="0" presId="urn:microsoft.com/office/officeart/2018/5/layout/IconLeafLabelList"/>
    <dgm:cxn modelId="{5F807D26-0274-4F9B-8837-15148071061B}" type="presParOf" srcId="{6379ED51-582B-492C-B2C6-9951A7063ABE}" destId="{ECE430EF-703A-44E8-915D-987D5CF79E14}" srcOrd="2" destOrd="0" presId="urn:microsoft.com/office/officeart/2018/5/layout/IconLeafLabelList"/>
    <dgm:cxn modelId="{760843DD-8CDE-4F86-A5BB-B9A382DB9A32}" type="presParOf" srcId="{6379ED51-582B-492C-B2C6-9951A7063ABE}" destId="{E2027E8F-11AF-4C87-8A86-49FE9965AE31}" srcOrd="3" destOrd="0" presId="urn:microsoft.com/office/officeart/2018/5/layout/IconLeafLabelList"/>
    <dgm:cxn modelId="{A8C3DFFA-7D35-4062-A173-FC4EB659EA4B}" type="presParOf" srcId="{9CB8FE28-A176-4205-AA0A-A00B6F12E6D5}" destId="{0E20B244-5F2B-4C3C-A249-478F27924CD1}" srcOrd="1" destOrd="0" presId="urn:microsoft.com/office/officeart/2018/5/layout/IconLeafLabelList"/>
    <dgm:cxn modelId="{D508E536-8C9C-4591-9CDC-E0DA1C7C159E}" type="presParOf" srcId="{9CB8FE28-A176-4205-AA0A-A00B6F12E6D5}" destId="{1A47EB94-23EA-4443-A492-843DFCA1047C}" srcOrd="2" destOrd="0" presId="urn:microsoft.com/office/officeart/2018/5/layout/IconLeafLabelList"/>
    <dgm:cxn modelId="{8E0543EA-8C90-4F86-A411-2B86B80F8DEB}" type="presParOf" srcId="{1A47EB94-23EA-4443-A492-843DFCA1047C}" destId="{05C116A7-4544-4CDC-8215-9D07DCEBC4D4}" srcOrd="0" destOrd="0" presId="urn:microsoft.com/office/officeart/2018/5/layout/IconLeafLabelList"/>
    <dgm:cxn modelId="{9C7AD611-C1F4-4761-9178-0C274C59A548}" type="presParOf" srcId="{1A47EB94-23EA-4443-A492-843DFCA1047C}" destId="{2D2104DE-65C8-4EA1-9BFC-F748D1895A9D}" srcOrd="1" destOrd="0" presId="urn:microsoft.com/office/officeart/2018/5/layout/IconLeafLabelList"/>
    <dgm:cxn modelId="{77B18C90-996B-4162-A498-CBDFD26E22AC}" type="presParOf" srcId="{1A47EB94-23EA-4443-A492-843DFCA1047C}" destId="{A781DB8D-43F1-472A-B0ED-AE05C4B79551}" srcOrd="2" destOrd="0" presId="urn:microsoft.com/office/officeart/2018/5/layout/IconLeafLabelList"/>
    <dgm:cxn modelId="{B37084E8-3E98-4653-B0DF-AD8C03BDDA37}" type="presParOf" srcId="{1A47EB94-23EA-4443-A492-843DFCA1047C}" destId="{02D7C1A8-6680-44CC-AB81-4AE6FE80F692}" srcOrd="3" destOrd="0" presId="urn:microsoft.com/office/officeart/2018/5/layout/IconLeafLabelList"/>
    <dgm:cxn modelId="{5255E8F6-412B-4A3B-8238-786AED08C5C1}" type="presParOf" srcId="{9CB8FE28-A176-4205-AA0A-A00B6F12E6D5}" destId="{F0461CE6-37A9-4EB1-BEBE-6AC02AA63170}" srcOrd="3" destOrd="0" presId="urn:microsoft.com/office/officeart/2018/5/layout/IconLeafLabelList"/>
    <dgm:cxn modelId="{CCACBB3A-9604-41E3-8ECF-CC8DAB364622}" type="presParOf" srcId="{9CB8FE28-A176-4205-AA0A-A00B6F12E6D5}" destId="{CAAE2420-F6DF-4582-A2D3-958E308278AB}" srcOrd="4" destOrd="0" presId="urn:microsoft.com/office/officeart/2018/5/layout/IconLeafLabelList"/>
    <dgm:cxn modelId="{5063EEF2-8039-4ED7-92A2-B44BA2DE622D}" type="presParOf" srcId="{CAAE2420-F6DF-4582-A2D3-958E308278AB}" destId="{5C921AB8-4104-4E5E-A5F2-05898C640914}" srcOrd="0" destOrd="0" presId="urn:microsoft.com/office/officeart/2018/5/layout/IconLeafLabelList"/>
    <dgm:cxn modelId="{C47AA868-157D-42EE-B813-161FF4270FC6}" type="presParOf" srcId="{CAAE2420-F6DF-4582-A2D3-958E308278AB}" destId="{56B5DE8C-E0D2-401B-BB3F-9020EEA86D6C}" srcOrd="1" destOrd="0" presId="urn:microsoft.com/office/officeart/2018/5/layout/IconLeafLabelList"/>
    <dgm:cxn modelId="{4E7526D1-7995-4F78-B46B-280DF5A504C9}" type="presParOf" srcId="{CAAE2420-F6DF-4582-A2D3-958E308278AB}" destId="{30AE8FE6-2DA1-4928-86B9-0190E1F55AF9}" srcOrd="2" destOrd="0" presId="urn:microsoft.com/office/officeart/2018/5/layout/IconLeafLabelList"/>
    <dgm:cxn modelId="{2B9353D8-D7DD-4AA2-BCB8-D307CF743435}" type="presParOf" srcId="{CAAE2420-F6DF-4582-A2D3-958E308278AB}" destId="{B354B905-2AA7-4718-849F-957112DBE5C0}" srcOrd="3" destOrd="0" presId="urn:microsoft.com/office/officeart/2018/5/layout/IconLeafLabelList"/>
    <dgm:cxn modelId="{EF6C709E-E502-4209-8A38-3E7E2F00BC10}" type="presParOf" srcId="{9CB8FE28-A176-4205-AA0A-A00B6F12E6D5}" destId="{0BB8801D-F0CC-41F9-A438-4D5CBC0A07BF}" srcOrd="5" destOrd="0" presId="urn:microsoft.com/office/officeart/2018/5/layout/IconLeafLabelList"/>
    <dgm:cxn modelId="{841EA2FD-D8DF-4295-A48B-E298BF254A85}" type="presParOf" srcId="{9CB8FE28-A176-4205-AA0A-A00B6F12E6D5}" destId="{74626F7C-A209-45F8-AC73-B2B68E43F798}" srcOrd="6" destOrd="0" presId="urn:microsoft.com/office/officeart/2018/5/layout/IconLeafLabelList"/>
    <dgm:cxn modelId="{213DBDA2-171C-43CF-8177-3F21EB3EE212}" type="presParOf" srcId="{74626F7C-A209-45F8-AC73-B2B68E43F798}" destId="{97B66B78-3E8F-47F2-A49F-83C926B42450}" srcOrd="0" destOrd="0" presId="urn:microsoft.com/office/officeart/2018/5/layout/IconLeafLabelList"/>
    <dgm:cxn modelId="{3555F34F-2DD5-495E-8EC6-5E1B7869B407}" type="presParOf" srcId="{74626F7C-A209-45F8-AC73-B2B68E43F798}" destId="{845A679D-E579-4E2F-9A87-445109012E86}" srcOrd="1" destOrd="0" presId="urn:microsoft.com/office/officeart/2018/5/layout/IconLeafLabelList"/>
    <dgm:cxn modelId="{2E941A94-FCFE-4A61-B1B1-3E3BDD748011}" type="presParOf" srcId="{74626F7C-A209-45F8-AC73-B2B68E43F798}" destId="{9F31C006-B10B-4807-A70B-EAE6488A140D}" srcOrd="2" destOrd="0" presId="urn:microsoft.com/office/officeart/2018/5/layout/IconLeafLabelList"/>
    <dgm:cxn modelId="{FE6C8787-2E4C-41DE-8B93-FB06B897FA83}" type="presParOf" srcId="{74626F7C-A209-45F8-AC73-B2B68E43F798}" destId="{B8BD2F5E-5E6D-44C4-B326-C051003C7240}"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9896E7-2B98-491D-A90A-675CE752E63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1134AEB-ADDD-44D9-B6C8-2FE3BA5480E2}">
      <dgm:prSet custT="1"/>
      <dgm:spPr/>
      <dgm:t>
        <a:bodyPr/>
        <a:lstStyle/>
        <a:p>
          <a:r>
            <a:rPr lang="en-US" sz="2800" dirty="0">
              <a:solidFill>
                <a:schemeClr val="bg1"/>
              </a:solidFill>
              <a:latin typeface="Abadi Extra Light" panose="020B0204020104020204" pitchFamily="34" charset="0"/>
            </a:rPr>
            <a:t>Contribute an OA Journal Article </a:t>
          </a:r>
        </a:p>
      </dgm:t>
    </dgm:pt>
    <dgm:pt modelId="{A1266BE3-EE4B-40AC-AD56-C058DEA2CE28}" type="parTrans" cxnId="{80A22CB9-E0A3-434C-8340-0E12649C49DE}">
      <dgm:prSet/>
      <dgm:spPr/>
      <dgm:t>
        <a:bodyPr/>
        <a:lstStyle/>
        <a:p>
          <a:endParaRPr lang="en-US"/>
        </a:p>
      </dgm:t>
    </dgm:pt>
    <dgm:pt modelId="{56BBC49F-7FDC-450F-AF06-B18EC2CC21E8}" type="sibTrans" cxnId="{80A22CB9-E0A3-434C-8340-0E12649C49DE}">
      <dgm:prSet/>
      <dgm:spPr/>
      <dgm:t>
        <a:bodyPr/>
        <a:lstStyle/>
        <a:p>
          <a:endParaRPr lang="en-US"/>
        </a:p>
      </dgm:t>
    </dgm:pt>
    <dgm:pt modelId="{B0F42B07-B592-4BDC-99DE-10E89EE78F1F}">
      <dgm:prSet custT="1"/>
      <dgm:spPr/>
      <dgm:t>
        <a:bodyPr/>
        <a:lstStyle/>
        <a:p>
          <a:r>
            <a:rPr lang="en-US" sz="2800" dirty="0">
              <a:solidFill>
                <a:schemeClr val="bg1"/>
              </a:solidFill>
              <a:latin typeface="Abadi Extra Light" panose="020B0204020104020204" pitchFamily="34" charset="0"/>
            </a:rPr>
            <a:t>Contribute an OA Book Chapter </a:t>
          </a:r>
        </a:p>
      </dgm:t>
    </dgm:pt>
    <dgm:pt modelId="{DEE89CBE-4005-49F7-9005-2BDD58737FCE}" type="parTrans" cxnId="{1FA9B323-C3A1-4531-AE69-68B7E2A46BB6}">
      <dgm:prSet/>
      <dgm:spPr/>
      <dgm:t>
        <a:bodyPr/>
        <a:lstStyle/>
        <a:p>
          <a:endParaRPr lang="en-US"/>
        </a:p>
      </dgm:t>
    </dgm:pt>
    <dgm:pt modelId="{F004AC22-0722-4C52-9B82-E14D893DF761}" type="sibTrans" cxnId="{1FA9B323-C3A1-4531-AE69-68B7E2A46BB6}">
      <dgm:prSet/>
      <dgm:spPr/>
      <dgm:t>
        <a:bodyPr/>
        <a:lstStyle/>
        <a:p>
          <a:endParaRPr lang="en-US"/>
        </a:p>
      </dgm:t>
    </dgm:pt>
    <dgm:pt modelId="{AD127B1B-ED05-460F-AB97-F81C6A4B4235}">
      <dgm:prSet custT="1"/>
      <dgm:spPr/>
      <dgm:t>
        <a:bodyPr/>
        <a:lstStyle/>
        <a:p>
          <a:r>
            <a:rPr lang="en-US" sz="2800" dirty="0">
              <a:solidFill>
                <a:schemeClr val="bg1"/>
              </a:solidFill>
              <a:latin typeface="Abadi Extra Light" panose="020B0204020104020204" pitchFamily="34" charset="0"/>
            </a:rPr>
            <a:t>Author/Edit an OA Book or Journal</a:t>
          </a:r>
        </a:p>
      </dgm:t>
    </dgm:pt>
    <dgm:pt modelId="{DB2F31FC-337B-4036-806C-4AED679F3C8C}" type="parTrans" cxnId="{35FE5D80-8244-4F01-B0BB-92950E0E5951}">
      <dgm:prSet/>
      <dgm:spPr/>
      <dgm:t>
        <a:bodyPr/>
        <a:lstStyle/>
        <a:p>
          <a:endParaRPr lang="en-US"/>
        </a:p>
      </dgm:t>
    </dgm:pt>
    <dgm:pt modelId="{A9FE8D49-614B-4C28-823E-F9CF8ED71818}" type="sibTrans" cxnId="{35FE5D80-8244-4F01-B0BB-92950E0E5951}">
      <dgm:prSet/>
      <dgm:spPr/>
      <dgm:t>
        <a:bodyPr/>
        <a:lstStyle/>
        <a:p>
          <a:endParaRPr lang="en-US"/>
        </a:p>
      </dgm:t>
    </dgm:pt>
    <dgm:pt modelId="{9580DD38-C72E-4EDC-9BBE-179D3FD8FCF5}" type="pres">
      <dgm:prSet presAssocID="{DE9896E7-2B98-491D-A90A-675CE752E63E}" presName="root" presStyleCnt="0">
        <dgm:presLayoutVars>
          <dgm:dir/>
          <dgm:resizeHandles val="exact"/>
        </dgm:presLayoutVars>
      </dgm:prSet>
      <dgm:spPr/>
    </dgm:pt>
    <dgm:pt modelId="{A8502B41-4BDC-40D7-A875-9050D11A23F6}" type="pres">
      <dgm:prSet presAssocID="{D1134AEB-ADDD-44D9-B6C8-2FE3BA5480E2}" presName="compNode" presStyleCnt="0"/>
      <dgm:spPr/>
    </dgm:pt>
    <dgm:pt modelId="{1196BE29-3901-453A-95E7-2D56998AEC51}" type="pres">
      <dgm:prSet presAssocID="{D1134AEB-ADDD-44D9-B6C8-2FE3BA5480E2}" presName="bgRect" presStyleLbl="bgShp" presStyleIdx="0" presStyleCnt="3" custLinFactNeighborX="-10679" custLinFactNeighborY="2021"/>
      <dgm:spPr>
        <a:solidFill>
          <a:srgbClr val="FEFEFC"/>
        </a:solidFill>
      </dgm:spPr>
    </dgm:pt>
    <dgm:pt modelId="{4D6ECC98-047E-4767-9B62-A44EB23E7FFC}" type="pres">
      <dgm:prSet presAssocID="{D1134AEB-ADDD-44D9-B6C8-2FE3BA5480E2}" presName="iconRect" presStyleLbl="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B3204AE4-5C01-4143-A48A-ADC27A1CF850}" type="pres">
      <dgm:prSet presAssocID="{D1134AEB-ADDD-44D9-B6C8-2FE3BA5480E2}" presName="spaceRect" presStyleCnt="0"/>
      <dgm:spPr/>
    </dgm:pt>
    <dgm:pt modelId="{245372D7-186D-4AD7-BA8F-B4139F495239}" type="pres">
      <dgm:prSet presAssocID="{D1134AEB-ADDD-44D9-B6C8-2FE3BA5480E2}" presName="parTx" presStyleLbl="revTx" presStyleIdx="0" presStyleCnt="3">
        <dgm:presLayoutVars>
          <dgm:chMax val="0"/>
          <dgm:chPref val="0"/>
        </dgm:presLayoutVars>
      </dgm:prSet>
      <dgm:spPr/>
    </dgm:pt>
    <dgm:pt modelId="{D7CF8B64-6A89-4304-A038-509F744F70FA}" type="pres">
      <dgm:prSet presAssocID="{56BBC49F-7FDC-450F-AF06-B18EC2CC21E8}" presName="sibTrans" presStyleCnt="0"/>
      <dgm:spPr/>
    </dgm:pt>
    <dgm:pt modelId="{7989356A-CD28-4BB2-B728-150D95083AA7}" type="pres">
      <dgm:prSet presAssocID="{B0F42B07-B592-4BDC-99DE-10E89EE78F1F}" presName="compNode" presStyleCnt="0"/>
      <dgm:spPr/>
    </dgm:pt>
    <dgm:pt modelId="{6EB7E8F1-6EE3-4114-8314-308AB6D5A5D7}" type="pres">
      <dgm:prSet presAssocID="{B0F42B07-B592-4BDC-99DE-10E89EE78F1F}" presName="bgRect" presStyleLbl="bgShp" presStyleIdx="1" presStyleCnt="3"/>
      <dgm:spPr>
        <a:solidFill>
          <a:srgbClr val="FEFEFC"/>
        </a:solidFill>
      </dgm:spPr>
    </dgm:pt>
    <dgm:pt modelId="{336F0898-D1D8-45A3-817C-9E1759699A72}" type="pres">
      <dgm:prSet presAssocID="{B0F42B07-B592-4BDC-99DE-10E89EE78F1F}"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 book with solid fill"/>
        </a:ext>
      </dgm:extLst>
    </dgm:pt>
    <dgm:pt modelId="{ADD40C7E-7AD0-47E8-83FB-1D3337B19F0E}" type="pres">
      <dgm:prSet presAssocID="{B0F42B07-B592-4BDC-99DE-10E89EE78F1F}" presName="spaceRect" presStyleCnt="0"/>
      <dgm:spPr/>
    </dgm:pt>
    <dgm:pt modelId="{526021C7-2615-423B-B29E-F7F2F1A3EAB0}" type="pres">
      <dgm:prSet presAssocID="{B0F42B07-B592-4BDC-99DE-10E89EE78F1F}" presName="parTx" presStyleLbl="revTx" presStyleIdx="1" presStyleCnt="3">
        <dgm:presLayoutVars>
          <dgm:chMax val="0"/>
          <dgm:chPref val="0"/>
        </dgm:presLayoutVars>
      </dgm:prSet>
      <dgm:spPr/>
    </dgm:pt>
    <dgm:pt modelId="{D1A90C1B-9B0A-4DB4-9245-6CB8900E65DC}" type="pres">
      <dgm:prSet presAssocID="{F004AC22-0722-4C52-9B82-E14D893DF761}" presName="sibTrans" presStyleCnt="0"/>
      <dgm:spPr/>
    </dgm:pt>
    <dgm:pt modelId="{4B4A2E66-3F61-499A-93A3-0BB3046304E7}" type="pres">
      <dgm:prSet presAssocID="{AD127B1B-ED05-460F-AB97-F81C6A4B4235}" presName="compNode" presStyleCnt="0"/>
      <dgm:spPr/>
    </dgm:pt>
    <dgm:pt modelId="{660C1E0E-0B4C-453B-8782-B3FA77D168C7}" type="pres">
      <dgm:prSet presAssocID="{AD127B1B-ED05-460F-AB97-F81C6A4B4235}" presName="bgRect" presStyleLbl="bgShp" presStyleIdx="2" presStyleCnt="3" custLinFactNeighborX="1552" custLinFactNeighborY="7522"/>
      <dgm:spPr>
        <a:solidFill>
          <a:srgbClr val="FEFEFC"/>
        </a:solidFill>
      </dgm:spPr>
    </dgm:pt>
    <dgm:pt modelId="{918F9494-8741-4716-9AD5-E99371C89AF3}" type="pres">
      <dgm:prSet presAssocID="{AD127B1B-ED05-460F-AB97-F81C6A4B423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93BAE1BF-80C4-4051-94D6-8E98D08943D3}" type="pres">
      <dgm:prSet presAssocID="{AD127B1B-ED05-460F-AB97-F81C6A4B4235}" presName="spaceRect" presStyleCnt="0"/>
      <dgm:spPr/>
    </dgm:pt>
    <dgm:pt modelId="{403A0F1F-5129-4BB8-A5F6-E319B2929485}" type="pres">
      <dgm:prSet presAssocID="{AD127B1B-ED05-460F-AB97-F81C6A4B4235}" presName="parTx" presStyleLbl="revTx" presStyleIdx="2" presStyleCnt="3">
        <dgm:presLayoutVars>
          <dgm:chMax val="0"/>
          <dgm:chPref val="0"/>
        </dgm:presLayoutVars>
      </dgm:prSet>
      <dgm:spPr/>
    </dgm:pt>
  </dgm:ptLst>
  <dgm:cxnLst>
    <dgm:cxn modelId="{1FA9B323-C3A1-4531-AE69-68B7E2A46BB6}" srcId="{DE9896E7-2B98-491D-A90A-675CE752E63E}" destId="{B0F42B07-B592-4BDC-99DE-10E89EE78F1F}" srcOrd="1" destOrd="0" parTransId="{DEE89CBE-4005-49F7-9005-2BDD58737FCE}" sibTransId="{F004AC22-0722-4C52-9B82-E14D893DF761}"/>
    <dgm:cxn modelId="{5CCAF328-31EB-4F2F-8D29-366CB706A1FC}" type="presOf" srcId="{B0F42B07-B592-4BDC-99DE-10E89EE78F1F}" destId="{526021C7-2615-423B-B29E-F7F2F1A3EAB0}" srcOrd="0" destOrd="0" presId="urn:microsoft.com/office/officeart/2018/2/layout/IconVerticalSolidList"/>
    <dgm:cxn modelId="{7BF6483F-9DA0-407A-88E3-9B9605012997}" type="presOf" srcId="{AD127B1B-ED05-460F-AB97-F81C6A4B4235}" destId="{403A0F1F-5129-4BB8-A5F6-E319B2929485}" srcOrd="0" destOrd="0" presId="urn:microsoft.com/office/officeart/2018/2/layout/IconVerticalSolidList"/>
    <dgm:cxn modelId="{3C906D74-AB88-47EF-B616-CEDE72A44625}" type="presOf" srcId="{D1134AEB-ADDD-44D9-B6C8-2FE3BA5480E2}" destId="{245372D7-186D-4AD7-BA8F-B4139F495239}" srcOrd="0" destOrd="0" presId="urn:microsoft.com/office/officeart/2018/2/layout/IconVerticalSolidList"/>
    <dgm:cxn modelId="{35FE5D80-8244-4F01-B0BB-92950E0E5951}" srcId="{DE9896E7-2B98-491D-A90A-675CE752E63E}" destId="{AD127B1B-ED05-460F-AB97-F81C6A4B4235}" srcOrd="2" destOrd="0" parTransId="{DB2F31FC-337B-4036-806C-4AED679F3C8C}" sibTransId="{A9FE8D49-614B-4C28-823E-F9CF8ED71818}"/>
    <dgm:cxn modelId="{4B2A5D83-EC5E-42D7-956A-B0DB135E245D}" type="presOf" srcId="{DE9896E7-2B98-491D-A90A-675CE752E63E}" destId="{9580DD38-C72E-4EDC-9BBE-179D3FD8FCF5}" srcOrd="0" destOrd="0" presId="urn:microsoft.com/office/officeart/2018/2/layout/IconVerticalSolidList"/>
    <dgm:cxn modelId="{80A22CB9-E0A3-434C-8340-0E12649C49DE}" srcId="{DE9896E7-2B98-491D-A90A-675CE752E63E}" destId="{D1134AEB-ADDD-44D9-B6C8-2FE3BA5480E2}" srcOrd="0" destOrd="0" parTransId="{A1266BE3-EE4B-40AC-AD56-C058DEA2CE28}" sibTransId="{56BBC49F-7FDC-450F-AF06-B18EC2CC21E8}"/>
    <dgm:cxn modelId="{191B3405-D2A6-4356-87AE-3A3ABF1530AC}" type="presParOf" srcId="{9580DD38-C72E-4EDC-9BBE-179D3FD8FCF5}" destId="{A8502B41-4BDC-40D7-A875-9050D11A23F6}" srcOrd="0" destOrd="0" presId="urn:microsoft.com/office/officeart/2018/2/layout/IconVerticalSolidList"/>
    <dgm:cxn modelId="{7F5ABF2E-C918-4839-80D7-2684A800E185}" type="presParOf" srcId="{A8502B41-4BDC-40D7-A875-9050D11A23F6}" destId="{1196BE29-3901-453A-95E7-2D56998AEC51}" srcOrd="0" destOrd="0" presId="urn:microsoft.com/office/officeart/2018/2/layout/IconVerticalSolidList"/>
    <dgm:cxn modelId="{1D6585DD-5867-49F6-B35C-712B9C3C0D32}" type="presParOf" srcId="{A8502B41-4BDC-40D7-A875-9050D11A23F6}" destId="{4D6ECC98-047E-4767-9B62-A44EB23E7FFC}" srcOrd="1" destOrd="0" presId="urn:microsoft.com/office/officeart/2018/2/layout/IconVerticalSolidList"/>
    <dgm:cxn modelId="{BECC3755-C73E-4E9C-8BE0-D0359ADB0D9B}" type="presParOf" srcId="{A8502B41-4BDC-40D7-A875-9050D11A23F6}" destId="{B3204AE4-5C01-4143-A48A-ADC27A1CF850}" srcOrd="2" destOrd="0" presId="urn:microsoft.com/office/officeart/2018/2/layout/IconVerticalSolidList"/>
    <dgm:cxn modelId="{9796F8A5-4BDF-4594-A9C0-E57298626240}" type="presParOf" srcId="{A8502B41-4BDC-40D7-A875-9050D11A23F6}" destId="{245372D7-186D-4AD7-BA8F-B4139F495239}" srcOrd="3" destOrd="0" presId="urn:microsoft.com/office/officeart/2018/2/layout/IconVerticalSolidList"/>
    <dgm:cxn modelId="{6472E9D7-7331-47E0-9FCE-985FFD650406}" type="presParOf" srcId="{9580DD38-C72E-4EDC-9BBE-179D3FD8FCF5}" destId="{D7CF8B64-6A89-4304-A038-509F744F70FA}" srcOrd="1" destOrd="0" presId="urn:microsoft.com/office/officeart/2018/2/layout/IconVerticalSolidList"/>
    <dgm:cxn modelId="{3E07D6DF-3444-43E7-A5A5-E444A4066BB9}" type="presParOf" srcId="{9580DD38-C72E-4EDC-9BBE-179D3FD8FCF5}" destId="{7989356A-CD28-4BB2-B728-150D95083AA7}" srcOrd="2" destOrd="0" presId="urn:microsoft.com/office/officeart/2018/2/layout/IconVerticalSolidList"/>
    <dgm:cxn modelId="{24418C79-3757-4FB2-8475-AA41BEFE36CC}" type="presParOf" srcId="{7989356A-CD28-4BB2-B728-150D95083AA7}" destId="{6EB7E8F1-6EE3-4114-8314-308AB6D5A5D7}" srcOrd="0" destOrd="0" presId="urn:microsoft.com/office/officeart/2018/2/layout/IconVerticalSolidList"/>
    <dgm:cxn modelId="{F742CA59-866F-406A-A75B-1D0860F3BC01}" type="presParOf" srcId="{7989356A-CD28-4BB2-B728-150D95083AA7}" destId="{336F0898-D1D8-45A3-817C-9E1759699A72}" srcOrd="1" destOrd="0" presId="urn:microsoft.com/office/officeart/2018/2/layout/IconVerticalSolidList"/>
    <dgm:cxn modelId="{893999AA-904D-4896-9944-848A2FFF45A9}" type="presParOf" srcId="{7989356A-CD28-4BB2-B728-150D95083AA7}" destId="{ADD40C7E-7AD0-47E8-83FB-1D3337B19F0E}" srcOrd="2" destOrd="0" presId="urn:microsoft.com/office/officeart/2018/2/layout/IconVerticalSolidList"/>
    <dgm:cxn modelId="{3889E7AC-CFE2-402F-AACA-B4816A32D124}" type="presParOf" srcId="{7989356A-CD28-4BB2-B728-150D95083AA7}" destId="{526021C7-2615-423B-B29E-F7F2F1A3EAB0}" srcOrd="3" destOrd="0" presId="urn:microsoft.com/office/officeart/2018/2/layout/IconVerticalSolidList"/>
    <dgm:cxn modelId="{BE3481F0-91E3-4C23-BCC3-9132D75B89A9}" type="presParOf" srcId="{9580DD38-C72E-4EDC-9BBE-179D3FD8FCF5}" destId="{D1A90C1B-9B0A-4DB4-9245-6CB8900E65DC}" srcOrd="3" destOrd="0" presId="urn:microsoft.com/office/officeart/2018/2/layout/IconVerticalSolidList"/>
    <dgm:cxn modelId="{96CAEAAA-5D45-466F-9988-7CF98119DB85}" type="presParOf" srcId="{9580DD38-C72E-4EDC-9BBE-179D3FD8FCF5}" destId="{4B4A2E66-3F61-499A-93A3-0BB3046304E7}" srcOrd="4" destOrd="0" presId="urn:microsoft.com/office/officeart/2018/2/layout/IconVerticalSolidList"/>
    <dgm:cxn modelId="{BDD096D6-9E5B-4AEE-B3E0-AE7C67A8C71C}" type="presParOf" srcId="{4B4A2E66-3F61-499A-93A3-0BB3046304E7}" destId="{660C1E0E-0B4C-453B-8782-B3FA77D168C7}" srcOrd="0" destOrd="0" presId="urn:microsoft.com/office/officeart/2018/2/layout/IconVerticalSolidList"/>
    <dgm:cxn modelId="{9029409A-AADA-4247-AF58-AEDA60D34C92}" type="presParOf" srcId="{4B4A2E66-3F61-499A-93A3-0BB3046304E7}" destId="{918F9494-8741-4716-9AD5-E99371C89AF3}" srcOrd="1" destOrd="0" presId="urn:microsoft.com/office/officeart/2018/2/layout/IconVerticalSolidList"/>
    <dgm:cxn modelId="{6E6EE77A-3C6C-4EA6-BEE0-56796E2AFB42}" type="presParOf" srcId="{4B4A2E66-3F61-499A-93A3-0BB3046304E7}" destId="{93BAE1BF-80C4-4051-94D6-8E98D08943D3}" srcOrd="2" destOrd="0" presId="urn:microsoft.com/office/officeart/2018/2/layout/IconVerticalSolidList"/>
    <dgm:cxn modelId="{EAC1BF62-2934-4462-A1E1-3C41CEA7681C}" type="presParOf" srcId="{4B4A2E66-3F61-499A-93A3-0BB3046304E7}" destId="{403A0F1F-5129-4BB8-A5F6-E319B292948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2DC5F5-E7A1-482B-878B-1BAAB25C1C2F}"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7461669-913A-44CE-A25F-E9AB530E70AC}">
      <dgm:prSet/>
      <dgm:spPr/>
      <dgm:t>
        <a:bodyPr/>
        <a:lstStyle/>
        <a:p>
          <a:r>
            <a:rPr lang="en-US" dirty="0">
              <a:solidFill>
                <a:schemeClr val="bg1"/>
              </a:solidFill>
              <a:latin typeface="Abadi Extra Light" panose="020B0204020104020204" pitchFamily="34" charset="0"/>
            </a:rPr>
            <a:t>Digital tools used to support the manuscript management and review process  </a:t>
          </a:r>
        </a:p>
      </dgm:t>
    </dgm:pt>
    <dgm:pt modelId="{35B43104-556E-48D4-BDAD-067279850DCA}" type="parTrans" cxnId="{F1264BC1-CA2E-44B0-A6A7-ED909911E8F4}">
      <dgm:prSet/>
      <dgm:spPr/>
      <dgm:t>
        <a:bodyPr/>
        <a:lstStyle/>
        <a:p>
          <a:endParaRPr lang="en-US"/>
        </a:p>
      </dgm:t>
    </dgm:pt>
    <dgm:pt modelId="{E4E1A3E7-F677-4A53-B7CE-413E4E87FCE7}" type="sibTrans" cxnId="{F1264BC1-CA2E-44B0-A6A7-ED909911E8F4}">
      <dgm:prSet/>
      <dgm:spPr/>
      <dgm:t>
        <a:bodyPr/>
        <a:lstStyle/>
        <a:p>
          <a:endParaRPr lang="en-US"/>
        </a:p>
      </dgm:t>
    </dgm:pt>
    <dgm:pt modelId="{F24D9C7A-57E1-4FC9-97D2-A170312C509A}">
      <dgm:prSet/>
      <dgm:spPr/>
      <dgm:t>
        <a:bodyPr/>
        <a:lstStyle/>
        <a:p>
          <a:r>
            <a:rPr lang="en-US" dirty="0">
              <a:solidFill>
                <a:schemeClr val="bg1"/>
              </a:solidFill>
              <a:latin typeface="Abadi Extra Light" panose="020B0204020104020204" pitchFamily="34" charset="0"/>
            </a:rPr>
            <a:t>Typesetting, formatting and layout </a:t>
          </a:r>
        </a:p>
      </dgm:t>
    </dgm:pt>
    <dgm:pt modelId="{29F38C1F-FA8F-4873-A63B-4E7F232AAE3E}" type="parTrans" cxnId="{74E77228-E77A-4189-994F-3BE9DF11FF02}">
      <dgm:prSet/>
      <dgm:spPr/>
      <dgm:t>
        <a:bodyPr/>
        <a:lstStyle/>
        <a:p>
          <a:endParaRPr lang="en-US"/>
        </a:p>
      </dgm:t>
    </dgm:pt>
    <dgm:pt modelId="{63960D6A-D293-4903-B6E0-A4344DD64643}" type="sibTrans" cxnId="{74E77228-E77A-4189-994F-3BE9DF11FF02}">
      <dgm:prSet/>
      <dgm:spPr/>
      <dgm:t>
        <a:bodyPr/>
        <a:lstStyle/>
        <a:p>
          <a:endParaRPr lang="en-US"/>
        </a:p>
      </dgm:t>
    </dgm:pt>
    <dgm:pt modelId="{27429FA0-A419-4090-A3FD-A6A0C697FB3F}">
      <dgm:prSet/>
      <dgm:spPr/>
      <dgm:t>
        <a:bodyPr/>
        <a:lstStyle/>
        <a:p>
          <a:r>
            <a:rPr lang="en-US" dirty="0">
              <a:solidFill>
                <a:schemeClr val="bg1"/>
              </a:solidFill>
              <a:latin typeface="Abadi Extra Light" panose="020B0204020104020204" pitchFamily="34" charset="0"/>
            </a:rPr>
            <a:t>Online hosting </a:t>
          </a:r>
        </a:p>
      </dgm:t>
    </dgm:pt>
    <dgm:pt modelId="{E62965E6-B3CD-40B2-A0CC-E9FDEA4E2C31}" type="parTrans" cxnId="{F1B5989E-1349-46C9-9811-50ABC9A1FC0F}">
      <dgm:prSet/>
      <dgm:spPr/>
      <dgm:t>
        <a:bodyPr/>
        <a:lstStyle/>
        <a:p>
          <a:endParaRPr lang="en-US"/>
        </a:p>
      </dgm:t>
    </dgm:pt>
    <dgm:pt modelId="{931E32BB-3D34-4C7B-BC80-7559EA6DDF17}" type="sibTrans" cxnId="{F1B5989E-1349-46C9-9811-50ABC9A1FC0F}">
      <dgm:prSet/>
      <dgm:spPr/>
      <dgm:t>
        <a:bodyPr/>
        <a:lstStyle/>
        <a:p>
          <a:endParaRPr lang="en-US"/>
        </a:p>
      </dgm:t>
    </dgm:pt>
    <dgm:pt modelId="{61C25A08-97A1-4F8E-A265-F5F9499C05B1}">
      <dgm:prSet/>
      <dgm:spPr/>
      <dgm:t>
        <a:bodyPr/>
        <a:lstStyle/>
        <a:p>
          <a:r>
            <a:rPr lang="en-US" dirty="0">
              <a:solidFill>
                <a:schemeClr val="bg1"/>
              </a:solidFill>
              <a:latin typeface="Abadi Extra Light" panose="020B0204020104020204" pitchFamily="34" charset="0"/>
            </a:rPr>
            <a:t>Submission of the publication’s (journal or book) content to numerous abstracts, directories, and indexes  </a:t>
          </a:r>
        </a:p>
      </dgm:t>
    </dgm:pt>
    <dgm:pt modelId="{6EE83E8B-DC6F-44FF-A747-A7C81593D63D}" type="parTrans" cxnId="{52C0A125-32DA-4187-BDA5-E8A03B033432}">
      <dgm:prSet/>
      <dgm:spPr/>
      <dgm:t>
        <a:bodyPr/>
        <a:lstStyle/>
        <a:p>
          <a:endParaRPr lang="en-US"/>
        </a:p>
      </dgm:t>
    </dgm:pt>
    <dgm:pt modelId="{692C4549-968F-443A-93FF-634DD2D3D5F3}" type="sibTrans" cxnId="{52C0A125-32DA-4187-BDA5-E8A03B033432}">
      <dgm:prSet/>
      <dgm:spPr/>
      <dgm:t>
        <a:bodyPr/>
        <a:lstStyle/>
        <a:p>
          <a:endParaRPr lang="en-US"/>
        </a:p>
      </dgm:t>
    </dgm:pt>
    <dgm:pt modelId="{DBEEA975-3284-44CE-85D4-B0CDAE21D1FC}">
      <dgm:prSet/>
      <dgm:spPr/>
      <dgm:t>
        <a:bodyPr/>
        <a:lstStyle/>
        <a:p>
          <a:r>
            <a:rPr lang="en-US" dirty="0">
              <a:solidFill>
                <a:schemeClr val="bg1"/>
              </a:solidFill>
              <a:latin typeface="Abadi Extra Light" panose="020B0204020104020204" pitchFamily="34" charset="0"/>
            </a:rPr>
            <a:t>Third-party software (e.g. plagiarism checks) </a:t>
          </a:r>
        </a:p>
      </dgm:t>
    </dgm:pt>
    <dgm:pt modelId="{7A297C3B-DC99-4479-BD89-AE41770BF458}" type="parTrans" cxnId="{3FF27075-D11C-47D3-8C23-0162619666E6}">
      <dgm:prSet/>
      <dgm:spPr/>
      <dgm:t>
        <a:bodyPr/>
        <a:lstStyle/>
        <a:p>
          <a:endParaRPr lang="en-US"/>
        </a:p>
      </dgm:t>
    </dgm:pt>
    <dgm:pt modelId="{E8B5685E-E0C2-4A59-8CEC-3D7CC46E2800}" type="sibTrans" cxnId="{3FF27075-D11C-47D3-8C23-0162619666E6}">
      <dgm:prSet/>
      <dgm:spPr/>
      <dgm:t>
        <a:bodyPr/>
        <a:lstStyle/>
        <a:p>
          <a:endParaRPr lang="en-US"/>
        </a:p>
      </dgm:t>
    </dgm:pt>
    <dgm:pt modelId="{90C70FCA-CB27-4823-8AC0-FCAA54AD1C9D}">
      <dgm:prSet/>
      <dgm:spPr/>
      <dgm:t>
        <a:bodyPr/>
        <a:lstStyle/>
        <a:p>
          <a:r>
            <a:rPr lang="en-US" dirty="0">
              <a:solidFill>
                <a:schemeClr val="bg1"/>
              </a:solidFill>
              <a:latin typeface="Abadi Extra Light" panose="020B0204020104020204" pitchFamily="34" charset="0"/>
            </a:rPr>
            <a:t>Editorial support</a:t>
          </a:r>
        </a:p>
      </dgm:t>
    </dgm:pt>
    <dgm:pt modelId="{A9630DC1-0009-49B3-8C36-A8C8CCDA2D41}" type="parTrans" cxnId="{B5705B5B-DCB7-4038-B8FF-81D6531FF4B5}">
      <dgm:prSet/>
      <dgm:spPr/>
      <dgm:t>
        <a:bodyPr/>
        <a:lstStyle/>
        <a:p>
          <a:endParaRPr lang="en-US"/>
        </a:p>
      </dgm:t>
    </dgm:pt>
    <dgm:pt modelId="{96EF9799-EA3B-4428-9383-6B6C91AC8046}" type="sibTrans" cxnId="{B5705B5B-DCB7-4038-B8FF-81D6531FF4B5}">
      <dgm:prSet/>
      <dgm:spPr/>
      <dgm:t>
        <a:bodyPr/>
        <a:lstStyle/>
        <a:p>
          <a:endParaRPr lang="en-US"/>
        </a:p>
      </dgm:t>
    </dgm:pt>
    <dgm:pt modelId="{1EE4AE9A-B054-4A21-9DB6-926C4E6EA182}">
      <dgm:prSet/>
      <dgm:spPr/>
      <dgm:t>
        <a:bodyPr/>
        <a:lstStyle/>
        <a:p>
          <a:r>
            <a:rPr lang="en-US" dirty="0">
              <a:solidFill>
                <a:schemeClr val="bg1"/>
              </a:solidFill>
              <a:latin typeface="Abadi Extra Light" panose="020B0204020104020204" pitchFamily="34" charset="0"/>
            </a:rPr>
            <a:t>All promotional support and activities</a:t>
          </a:r>
        </a:p>
      </dgm:t>
    </dgm:pt>
    <dgm:pt modelId="{5CD55DF5-8BD3-43F7-A8AB-9DE5694A60E6}" type="parTrans" cxnId="{B686598A-D484-4E13-A218-6940A9A14E55}">
      <dgm:prSet/>
      <dgm:spPr/>
      <dgm:t>
        <a:bodyPr/>
        <a:lstStyle/>
        <a:p>
          <a:endParaRPr lang="en-US"/>
        </a:p>
      </dgm:t>
    </dgm:pt>
    <dgm:pt modelId="{37AD2710-263A-4F59-914B-7EB1E1170880}" type="sibTrans" cxnId="{B686598A-D484-4E13-A218-6940A9A14E55}">
      <dgm:prSet/>
      <dgm:spPr/>
      <dgm:t>
        <a:bodyPr/>
        <a:lstStyle/>
        <a:p>
          <a:endParaRPr lang="en-US"/>
        </a:p>
      </dgm:t>
    </dgm:pt>
    <dgm:pt modelId="{ADB8D5FE-DE2E-40BB-A326-117778BF720D}">
      <dgm:prSet/>
      <dgm:spPr/>
      <dgm:t>
        <a:bodyPr/>
        <a:lstStyle/>
        <a:p>
          <a:r>
            <a:rPr lang="en-US" dirty="0">
              <a:solidFill>
                <a:schemeClr val="bg1"/>
              </a:solidFill>
              <a:latin typeface="Abadi Extra Light" panose="020B0204020104020204" pitchFamily="34" charset="0"/>
            </a:rPr>
            <a:t>All published articles/chapters will be freely accessible and able to be posted and disseminated widely by the authors </a:t>
          </a:r>
        </a:p>
      </dgm:t>
    </dgm:pt>
    <dgm:pt modelId="{0CBC2C1B-40C2-4669-BAD6-3B429BDF808D}" type="parTrans" cxnId="{936492C4-CFAF-4F6C-B128-1EB5B66438D4}">
      <dgm:prSet/>
      <dgm:spPr/>
      <dgm:t>
        <a:bodyPr/>
        <a:lstStyle/>
        <a:p>
          <a:endParaRPr lang="en-US"/>
        </a:p>
      </dgm:t>
    </dgm:pt>
    <dgm:pt modelId="{8AC48A97-024E-4BE2-854A-7245DADA213F}" type="sibTrans" cxnId="{936492C4-CFAF-4F6C-B128-1EB5B66438D4}">
      <dgm:prSet/>
      <dgm:spPr/>
      <dgm:t>
        <a:bodyPr/>
        <a:lstStyle/>
        <a:p>
          <a:endParaRPr lang="en-US"/>
        </a:p>
      </dgm:t>
    </dgm:pt>
    <dgm:pt modelId="{0F4BF513-E9CD-44B5-8245-9CE25C64715B}" type="pres">
      <dgm:prSet presAssocID="{E62DC5F5-E7A1-482B-878B-1BAAB25C1C2F}" presName="root" presStyleCnt="0">
        <dgm:presLayoutVars>
          <dgm:dir/>
          <dgm:resizeHandles val="exact"/>
        </dgm:presLayoutVars>
      </dgm:prSet>
      <dgm:spPr/>
    </dgm:pt>
    <dgm:pt modelId="{33C51B42-2F8D-408B-AF58-2970A75E47FA}" type="pres">
      <dgm:prSet presAssocID="{E62DC5F5-E7A1-482B-878B-1BAAB25C1C2F}" presName="container" presStyleCnt="0">
        <dgm:presLayoutVars>
          <dgm:dir/>
          <dgm:resizeHandles val="exact"/>
        </dgm:presLayoutVars>
      </dgm:prSet>
      <dgm:spPr/>
    </dgm:pt>
    <dgm:pt modelId="{59AEE070-9D07-499C-9875-BB55B9843100}" type="pres">
      <dgm:prSet presAssocID="{F7461669-913A-44CE-A25F-E9AB530E70AC}" presName="compNode" presStyleCnt="0"/>
      <dgm:spPr/>
    </dgm:pt>
    <dgm:pt modelId="{41A7DE15-2218-46EE-86A7-4B286760456D}" type="pres">
      <dgm:prSet presAssocID="{F7461669-913A-44CE-A25F-E9AB530E70AC}" presName="iconBgRect" presStyleLbl="bgShp" presStyleIdx="0" presStyleCnt="8"/>
      <dgm:spPr>
        <a:solidFill>
          <a:schemeClr val="accent6">
            <a:lumMod val="60000"/>
            <a:lumOff val="40000"/>
            <a:alpha val="50000"/>
          </a:schemeClr>
        </a:solidFill>
      </dgm:spPr>
    </dgm:pt>
    <dgm:pt modelId="{679C9AFF-80A5-4B3B-A67E-2F610ECCB149}" type="pres">
      <dgm:prSet presAssocID="{F7461669-913A-44CE-A25F-E9AB530E70AC}" presName="iconRect" presStyleLbl="node1" presStyleIdx="0" presStyleCnt="8"/>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6C1B9BAC-F853-44B7-B38A-9A1663C574AB}" type="pres">
      <dgm:prSet presAssocID="{F7461669-913A-44CE-A25F-E9AB530E70AC}" presName="spaceRect" presStyleCnt="0"/>
      <dgm:spPr/>
    </dgm:pt>
    <dgm:pt modelId="{34240EA5-D490-4F00-90D6-1FAAAF2E97A1}" type="pres">
      <dgm:prSet presAssocID="{F7461669-913A-44CE-A25F-E9AB530E70AC}" presName="textRect" presStyleLbl="revTx" presStyleIdx="0" presStyleCnt="8">
        <dgm:presLayoutVars>
          <dgm:chMax val="1"/>
          <dgm:chPref val="1"/>
        </dgm:presLayoutVars>
      </dgm:prSet>
      <dgm:spPr/>
    </dgm:pt>
    <dgm:pt modelId="{98938227-729B-4EAF-B037-B09A1C82FA33}" type="pres">
      <dgm:prSet presAssocID="{E4E1A3E7-F677-4A53-B7CE-413E4E87FCE7}" presName="sibTrans" presStyleLbl="sibTrans2D1" presStyleIdx="0" presStyleCnt="0"/>
      <dgm:spPr/>
    </dgm:pt>
    <dgm:pt modelId="{AEE28D9D-F745-445E-B168-715564E170CB}" type="pres">
      <dgm:prSet presAssocID="{F24D9C7A-57E1-4FC9-97D2-A170312C509A}" presName="compNode" presStyleCnt="0"/>
      <dgm:spPr/>
    </dgm:pt>
    <dgm:pt modelId="{EB13E67F-F910-4813-946F-C06BA721353A}" type="pres">
      <dgm:prSet presAssocID="{F24D9C7A-57E1-4FC9-97D2-A170312C509A}" presName="iconBgRect" presStyleLbl="bgShp" presStyleIdx="1" presStyleCnt="8"/>
      <dgm:spPr>
        <a:solidFill>
          <a:srgbClr val="FFC000">
            <a:alpha val="50000"/>
          </a:srgbClr>
        </a:solidFill>
      </dgm:spPr>
    </dgm:pt>
    <dgm:pt modelId="{B4BB71CC-3787-4572-B9CE-D5781E48B6A2}" type="pres">
      <dgm:prSet presAssocID="{F24D9C7A-57E1-4FC9-97D2-A170312C509A}" presName="iconRect" presStyleLbl="node1" presStyleIdx="1" presStyleCnt="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encil with solid fill"/>
        </a:ext>
      </dgm:extLst>
    </dgm:pt>
    <dgm:pt modelId="{9A97ED3E-11AC-417A-9256-65F9D651689D}" type="pres">
      <dgm:prSet presAssocID="{F24D9C7A-57E1-4FC9-97D2-A170312C509A}" presName="spaceRect" presStyleCnt="0"/>
      <dgm:spPr/>
    </dgm:pt>
    <dgm:pt modelId="{DC4AD938-4073-439A-8020-7849A085E3B9}" type="pres">
      <dgm:prSet presAssocID="{F24D9C7A-57E1-4FC9-97D2-A170312C509A}" presName="textRect" presStyleLbl="revTx" presStyleIdx="1" presStyleCnt="8">
        <dgm:presLayoutVars>
          <dgm:chMax val="1"/>
          <dgm:chPref val="1"/>
        </dgm:presLayoutVars>
      </dgm:prSet>
      <dgm:spPr/>
    </dgm:pt>
    <dgm:pt modelId="{B5008CF1-D750-44D0-A323-2FB3E6E0474A}" type="pres">
      <dgm:prSet presAssocID="{63960D6A-D293-4903-B6E0-A4344DD64643}" presName="sibTrans" presStyleLbl="sibTrans2D1" presStyleIdx="0" presStyleCnt="0"/>
      <dgm:spPr/>
    </dgm:pt>
    <dgm:pt modelId="{80A2484A-7982-48FB-A7E8-EDFC8078EEF7}" type="pres">
      <dgm:prSet presAssocID="{27429FA0-A419-4090-A3FD-A6A0C697FB3F}" presName="compNode" presStyleCnt="0"/>
      <dgm:spPr/>
    </dgm:pt>
    <dgm:pt modelId="{FC1679B5-185B-49DF-B371-9652E506FB7E}" type="pres">
      <dgm:prSet presAssocID="{27429FA0-A419-4090-A3FD-A6A0C697FB3F}" presName="iconBgRect" presStyleLbl="bgShp" presStyleIdx="2" presStyleCnt="8"/>
      <dgm:spPr>
        <a:solidFill>
          <a:srgbClr val="C00000">
            <a:alpha val="50000"/>
          </a:srgbClr>
        </a:solidFill>
      </dgm:spPr>
    </dgm:pt>
    <dgm:pt modelId="{4A97CAA7-3FD9-4E19-9D7F-C3AF6C3316FD}" type="pres">
      <dgm:prSet presAssocID="{27429FA0-A419-4090-A3FD-A6A0C697FB3F}" presName="iconRect" presStyleLbl="node1" presStyleIdx="2" presStyleCnt="8"/>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Internet with solid fill"/>
        </a:ext>
      </dgm:extLst>
    </dgm:pt>
    <dgm:pt modelId="{383DF153-EC1C-49D2-8C6F-E05AA6408BA7}" type="pres">
      <dgm:prSet presAssocID="{27429FA0-A419-4090-A3FD-A6A0C697FB3F}" presName="spaceRect" presStyleCnt="0"/>
      <dgm:spPr/>
    </dgm:pt>
    <dgm:pt modelId="{74152EA1-C09A-4DE2-A146-233374E253AC}" type="pres">
      <dgm:prSet presAssocID="{27429FA0-A419-4090-A3FD-A6A0C697FB3F}" presName="textRect" presStyleLbl="revTx" presStyleIdx="2" presStyleCnt="8">
        <dgm:presLayoutVars>
          <dgm:chMax val="1"/>
          <dgm:chPref val="1"/>
        </dgm:presLayoutVars>
      </dgm:prSet>
      <dgm:spPr/>
    </dgm:pt>
    <dgm:pt modelId="{11CA418E-9005-4C29-BB23-13F034154722}" type="pres">
      <dgm:prSet presAssocID="{931E32BB-3D34-4C7B-BC80-7559EA6DDF17}" presName="sibTrans" presStyleLbl="sibTrans2D1" presStyleIdx="0" presStyleCnt="0"/>
      <dgm:spPr/>
    </dgm:pt>
    <dgm:pt modelId="{280AF66D-9E98-48C6-BF29-D54A966964E7}" type="pres">
      <dgm:prSet presAssocID="{61C25A08-97A1-4F8E-A265-F5F9499C05B1}" presName="compNode" presStyleCnt="0"/>
      <dgm:spPr/>
    </dgm:pt>
    <dgm:pt modelId="{9A1C3B70-EF3D-43DF-9157-88F32C368D85}" type="pres">
      <dgm:prSet presAssocID="{61C25A08-97A1-4F8E-A265-F5F9499C05B1}" presName="iconBgRect" presStyleLbl="bgShp" presStyleIdx="3" presStyleCnt="8"/>
      <dgm:spPr>
        <a:solidFill>
          <a:schemeClr val="accent2">
            <a:alpha val="50000"/>
          </a:schemeClr>
        </a:solidFill>
      </dgm:spPr>
    </dgm:pt>
    <dgm:pt modelId="{E040BB97-E3F0-4A6E-AAE6-57E5713DECC2}" type="pres">
      <dgm:prSet presAssocID="{61C25A08-97A1-4F8E-A265-F5F9499C05B1}"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on Shelf"/>
        </a:ext>
      </dgm:extLst>
    </dgm:pt>
    <dgm:pt modelId="{2D6A380F-5BA7-4F3C-A303-C76C2708AA68}" type="pres">
      <dgm:prSet presAssocID="{61C25A08-97A1-4F8E-A265-F5F9499C05B1}" presName="spaceRect" presStyleCnt="0"/>
      <dgm:spPr/>
    </dgm:pt>
    <dgm:pt modelId="{D7978C69-43D9-482E-A356-61B6B9B3C6B8}" type="pres">
      <dgm:prSet presAssocID="{61C25A08-97A1-4F8E-A265-F5F9499C05B1}" presName="textRect" presStyleLbl="revTx" presStyleIdx="3" presStyleCnt="8">
        <dgm:presLayoutVars>
          <dgm:chMax val="1"/>
          <dgm:chPref val="1"/>
        </dgm:presLayoutVars>
      </dgm:prSet>
      <dgm:spPr/>
    </dgm:pt>
    <dgm:pt modelId="{E0FBA8BC-A2D5-4D95-96D5-5C7BDE3A0822}" type="pres">
      <dgm:prSet presAssocID="{692C4549-968F-443A-93FF-634DD2D3D5F3}" presName="sibTrans" presStyleLbl="sibTrans2D1" presStyleIdx="0" presStyleCnt="0"/>
      <dgm:spPr/>
    </dgm:pt>
    <dgm:pt modelId="{C5420214-99F2-4D07-B232-A40A613CFC19}" type="pres">
      <dgm:prSet presAssocID="{DBEEA975-3284-44CE-85D4-B0CDAE21D1FC}" presName="compNode" presStyleCnt="0"/>
      <dgm:spPr/>
    </dgm:pt>
    <dgm:pt modelId="{DCA770CA-A9C5-48FF-A50A-42E54704B68B}" type="pres">
      <dgm:prSet presAssocID="{DBEEA975-3284-44CE-85D4-B0CDAE21D1FC}" presName="iconBgRect" presStyleLbl="bgShp" presStyleIdx="4" presStyleCnt="8"/>
      <dgm:spPr>
        <a:solidFill>
          <a:schemeClr val="accent2">
            <a:alpha val="50000"/>
          </a:schemeClr>
        </a:solidFill>
      </dgm:spPr>
    </dgm:pt>
    <dgm:pt modelId="{DCEAA126-80FF-43C9-852B-69801318C4AB}" type="pres">
      <dgm:prSet presAssocID="{DBEEA975-3284-44CE-85D4-B0CDAE21D1FC}" presName="iconRect" presStyleLbl="node1" presStyleIdx="4" presStyleCnt="8"/>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27D843C6-4493-4EA2-9723-2874446FEFF0}" type="pres">
      <dgm:prSet presAssocID="{DBEEA975-3284-44CE-85D4-B0CDAE21D1FC}" presName="spaceRect" presStyleCnt="0"/>
      <dgm:spPr/>
    </dgm:pt>
    <dgm:pt modelId="{F70ED713-A728-4284-98C8-842D95F31376}" type="pres">
      <dgm:prSet presAssocID="{DBEEA975-3284-44CE-85D4-B0CDAE21D1FC}" presName="textRect" presStyleLbl="revTx" presStyleIdx="4" presStyleCnt="8">
        <dgm:presLayoutVars>
          <dgm:chMax val="1"/>
          <dgm:chPref val="1"/>
        </dgm:presLayoutVars>
      </dgm:prSet>
      <dgm:spPr/>
    </dgm:pt>
    <dgm:pt modelId="{EB4228D4-EA61-47B2-ABB8-8125935690E0}" type="pres">
      <dgm:prSet presAssocID="{E8B5685E-E0C2-4A59-8CEC-3D7CC46E2800}" presName="sibTrans" presStyleLbl="sibTrans2D1" presStyleIdx="0" presStyleCnt="0"/>
      <dgm:spPr/>
    </dgm:pt>
    <dgm:pt modelId="{DEC2505E-3FAC-4978-BAFE-A8C79ECBCC5B}" type="pres">
      <dgm:prSet presAssocID="{90C70FCA-CB27-4823-8AC0-FCAA54AD1C9D}" presName="compNode" presStyleCnt="0"/>
      <dgm:spPr/>
    </dgm:pt>
    <dgm:pt modelId="{A2AC486C-29E4-425E-AE50-80433F35D4B2}" type="pres">
      <dgm:prSet presAssocID="{90C70FCA-CB27-4823-8AC0-FCAA54AD1C9D}" presName="iconBgRect" presStyleLbl="bgShp" presStyleIdx="5" presStyleCnt="8"/>
      <dgm:spPr>
        <a:solidFill>
          <a:schemeClr val="accent6">
            <a:lumMod val="60000"/>
            <a:lumOff val="40000"/>
            <a:alpha val="50000"/>
          </a:schemeClr>
        </a:solidFill>
      </dgm:spPr>
    </dgm:pt>
    <dgm:pt modelId="{04AA18AB-2443-473B-A4EB-7646DAD72B65}" type="pres">
      <dgm:prSet presAssocID="{90C70FCA-CB27-4823-8AC0-FCAA54AD1C9D}" presName="iconRect" presStyleLbl="node1" presStyleIdx="5" presStyleCnt="8"/>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ser"/>
        </a:ext>
      </dgm:extLst>
    </dgm:pt>
    <dgm:pt modelId="{EDF03C41-7992-430C-BBF4-5990357AFA3C}" type="pres">
      <dgm:prSet presAssocID="{90C70FCA-CB27-4823-8AC0-FCAA54AD1C9D}" presName="spaceRect" presStyleCnt="0"/>
      <dgm:spPr/>
    </dgm:pt>
    <dgm:pt modelId="{5FA1C19E-1B0A-4CA8-8899-17AA2D48A255}" type="pres">
      <dgm:prSet presAssocID="{90C70FCA-CB27-4823-8AC0-FCAA54AD1C9D}" presName="textRect" presStyleLbl="revTx" presStyleIdx="5" presStyleCnt="8">
        <dgm:presLayoutVars>
          <dgm:chMax val="1"/>
          <dgm:chPref val="1"/>
        </dgm:presLayoutVars>
      </dgm:prSet>
      <dgm:spPr/>
    </dgm:pt>
    <dgm:pt modelId="{D346B851-BCC5-4EFC-BB2F-8D70E98F4DFA}" type="pres">
      <dgm:prSet presAssocID="{96EF9799-EA3B-4428-9383-6B6C91AC8046}" presName="sibTrans" presStyleLbl="sibTrans2D1" presStyleIdx="0" presStyleCnt="0"/>
      <dgm:spPr/>
    </dgm:pt>
    <dgm:pt modelId="{D6212261-2CFD-4895-94EA-B315068F79BB}" type="pres">
      <dgm:prSet presAssocID="{1EE4AE9A-B054-4A21-9DB6-926C4E6EA182}" presName="compNode" presStyleCnt="0"/>
      <dgm:spPr/>
    </dgm:pt>
    <dgm:pt modelId="{71678A68-031E-4DBA-ADEE-D9E4B8A70DF3}" type="pres">
      <dgm:prSet presAssocID="{1EE4AE9A-B054-4A21-9DB6-926C4E6EA182}" presName="iconBgRect" presStyleLbl="bgShp" presStyleIdx="6" presStyleCnt="8"/>
      <dgm:spPr>
        <a:solidFill>
          <a:srgbClr val="FFC000">
            <a:alpha val="50000"/>
          </a:srgbClr>
        </a:solidFill>
      </dgm:spPr>
    </dgm:pt>
    <dgm:pt modelId="{E7DFF78F-63AD-4985-9A16-0A4E4C768E60}" type="pres">
      <dgm:prSet presAssocID="{1EE4AE9A-B054-4A21-9DB6-926C4E6EA182}" presName="iconRect" presStyleLbl="node1" presStyleIdx="6" presStyleCnt="8"/>
      <dgm:spPr>
        <a:blipFill>
          <a:blip xmlns:r="http://schemas.openxmlformats.org/officeDocument/2006/relationships"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Megaphone"/>
        </a:ext>
      </dgm:extLst>
    </dgm:pt>
    <dgm:pt modelId="{65E716BE-7ED3-4256-A561-411C67EEF70E}" type="pres">
      <dgm:prSet presAssocID="{1EE4AE9A-B054-4A21-9DB6-926C4E6EA182}" presName="spaceRect" presStyleCnt="0"/>
      <dgm:spPr/>
    </dgm:pt>
    <dgm:pt modelId="{516920F3-F56E-442F-A423-00EF91F1B0CF}" type="pres">
      <dgm:prSet presAssocID="{1EE4AE9A-B054-4A21-9DB6-926C4E6EA182}" presName="textRect" presStyleLbl="revTx" presStyleIdx="6" presStyleCnt="8">
        <dgm:presLayoutVars>
          <dgm:chMax val="1"/>
          <dgm:chPref val="1"/>
        </dgm:presLayoutVars>
      </dgm:prSet>
      <dgm:spPr/>
    </dgm:pt>
    <dgm:pt modelId="{3C4AF765-7B81-4425-BE9B-B4D28E2A3B7C}" type="pres">
      <dgm:prSet presAssocID="{37AD2710-263A-4F59-914B-7EB1E1170880}" presName="sibTrans" presStyleLbl="sibTrans2D1" presStyleIdx="0" presStyleCnt="0"/>
      <dgm:spPr/>
    </dgm:pt>
    <dgm:pt modelId="{536A7324-BA21-4F83-9DBB-1005D3964893}" type="pres">
      <dgm:prSet presAssocID="{ADB8D5FE-DE2E-40BB-A326-117778BF720D}" presName="compNode" presStyleCnt="0"/>
      <dgm:spPr/>
    </dgm:pt>
    <dgm:pt modelId="{B805AE7A-E348-4A39-97D4-AD559DA18A94}" type="pres">
      <dgm:prSet presAssocID="{ADB8D5FE-DE2E-40BB-A326-117778BF720D}" presName="iconBgRect" presStyleLbl="bgShp" presStyleIdx="7" presStyleCnt="8"/>
      <dgm:spPr>
        <a:solidFill>
          <a:srgbClr val="C00000">
            <a:alpha val="50000"/>
          </a:srgbClr>
        </a:solidFill>
      </dgm:spPr>
    </dgm:pt>
    <dgm:pt modelId="{E0D1B334-A8D4-4D06-9583-6267F4016879}" type="pres">
      <dgm:prSet presAssocID="{ADB8D5FE-DE2E-40BB-A326-117778BF720D}" presName="iconRect" presStyleLbl="node1" presStyleIdx="7" presStyleCnt="8"/>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a:noFill/>
        </a:ln>
      </dgm:spPr>
      <dgm:extLst>
        <a:ext uri="{E40237B7-FDA0-4F09-8148-C483321AD2D9}">
          <dgm14:cNvPr xmlns:dgm14="http://schemas.microsoft.com/office/drawing/2010/diagram" id="0" name="" descr="Share with solid fill"/>
        </a:ext>
      </dgm:extLst>
    </dgm:pt>
    <dgm:pt modelId="{E468E2D3-6F74-40CF-8ED4-143634A9347C}" type="pres">
      <dgm:prSet presAssocID="{ADB8D5FE-DE2E-40BB-A326-117778BF720D}" presName="spaceRect" presStyleCnt="0"/>
      <dgm:spPr/>
    </dgm:pt>
    <dgm:pt modelId="{A94A4EC8-5126-47E9-B044-74A9CB633787}" type="pres">
      <dgm:prSet presAssocID="{ADB8D5FE-DE2E-40BB-A326-117778BF720D}" presName="textRect" presStyleLbl="revTx" presStyleIdx="7" presStyleCnt="8">
        <dgm:presLayoutVars>
          <dgm:chMax val="1"/>
          <dgm:chPref val="1"/>
        </dgm:presLayoutVars>
      </dgm:prSet>
      <dgm:spPr/>
    </dgm:pt>
  </dgm:ptLst>
  <dgm:cxnLst>
    <dgm:cxn modelId="{607F1721-7F91-4AEE-934E-3F7AD193D83A}" type="presOf" srcId="{F7461669-913A-44CE-A25F-E9AB530E70AC}" destId="{34240EA5-D490-4F00-90D6-1FAAAF2E97A1}" srcOrd="0" destOrd="0" presId="urn:microsoft.com/office/officeart/2018/2/layout/IconCircleList"/>
    <dgm:cxn modelId="{52C0A125-32DA-4187-BDA5-E8A03B033432}" srcId="{E62DC5F5-E7A1-482B-878B-1BAAB25C1C2F}" destId="{61C25A08-97A1-4F8E-A265-F5F9499C05B1}" srcOrd="3" destOrd="0" parTransId="{6EE83E8B-DC6F-44FF-A747-A7C81593D63D}" sibTransId="{692C4549-968F-443A-93FF-634DD2D3D5F3}"/>
    <dgm:cxn modelId="{74E77228-E77A-4189-994F-3BE9DF11FF02}" srcId="{E62DC5F5-E7A1-482B-878B-1BAAB25C1C2F}" destId="{F24D9C7A-57E1-4FC9-97D2-A170312C509A}" srcOrd="1" destOrd="0" parTransId="{29F38C1F-FA8F-4873-A63B-4E7F232AAE3E}" sibTransId="{63960D6A-D293-4903-B6E0-A4344DD64643}"/>
    <dgm:cxn modelId="{3CD60B30-C892-43B5-AEA1-DB3F3574AAC9}" type="presOf" srcId="{1EE4AE9A-B054-4A21-9DB6-926C4E6EA182}" destId="{516920F3-F56E-442F-A423-00EF91F1B0CF}" srcOrd="0" destOrd="0" presId="urn:microsoft.com/office/officeart/2018/2/layout/IconCircleList"/>
    <dgm:cxn modelId="{8651D937-9C6B-4EAE-AB0B-5B49E62D1066}" type="presOf" srcId="{E62DC5F5-E7A1-482B-878B-1BAAB25C1C2F}" destId="{0F4BF513-E9CD-44B5-8245-9CE25C64715B}" srcOrd="0" destOrd="0" presId="urn:microsoft.com/office/officeart/2018/2/layout/IconCircleList"/>
    <dgm:cxn modelId="{B5705B5B-DCB7-4038-B8FF-81D6531FF4B5}" srcId="{E62DC5F5-E7A1-482B-878B-1BAAB25C1C2F}" destId="{90C70FCA-CB27-4823-8AC0-FCAA54AD1C9D}" srcOrd="5" destOrd="0" parTransId="{A9630DC1-0009-49B3-8C36-A8C8CCDA2D41}" sibTransId="{96EF9799-EA3B-4428-9383-6B6C91AC8046}"/>
    <dgm:cxn modelId="{E7836F43-892E-4C35-99CD-F30ECB70AF2D}" type="presOf" srcId="{F24D9C7A-57E1-4FC9-97D2-A170312C509A}" destId="{DC4AD938-4073-439A-8020-7849A085E3B9}" srcOrd="0" destOrd="0" presId="urn:microsoft.com/office/officeart/2018/2/layout/IconCircleList"/>
    <dgm:cxn modelId="{1DA60544-3EB3-4507-9084-C006F8E2F59B}" type="presOf" srcId="{ADB8D5FE-DE2E-40BB-A326-117778BF720D}" destId="{A94A4EC8-5126-47E9-B044-74A9CB633787}" srcOrd="0" destOrd="0" presId="urn:microsoft.com/office/officeart/2018/2/layout/IconCircleList"/>
    <dgm:cxn modelId="{97C86D69-30E2-471A-9B12-85BA4E3BD826}" type="presOf" srcId="{37AD2710-263A-4F59-914B-7EB1E1170880}" destId="{3C4AF765-7B81-4425-BE9B-B4D28E2A3B7C}" srcOrd="0" destOrd="0" presId="urn:microsoft.com/office/officeart/2018/2/layout/IconCircleList"/>
    <dgm:cxn modelId="{3FF27075-D11C-47D3-8C23-0162619666E6}" srcId="{E62DC5F5-E7A1-482B-878B-1BAAB25C1C2F}" destId="{DBEEA975-3284-44CE-85D4-B0CDAE21D1FC}" srcOrd="4" destOrd="0" parTransId="{7A297C3B-DC99-4479-BD89-AE41770BF458}" sibTransId="{E8B5685E-E0C2-4A59-8CEC-3D7CC46E2800}"/>
    <dgm:cxn modelId="{D250E756-1C81-45E2-BC30-46D457404C93}" type="presOf" srcId="{61C25A08-97A1-4F8E-A265-F5F9499C05B1}" destId="{D7978C69-43D9-482E-A356-61B6B9B3C6B8}" srcOrd="0" destOrd="0" presId="urn:microsoft.com/office/officeart/2018/2/layout/IconCircleList"/>
    <dgm:cxn modelId="{F51C4089-F320-4719-B014-A3103F976238}" type="presOf" srcId="{931E32BB-3D34-4C7B-BC80-7559EA6DDF17}" destId="{11CA418E-9005-4C29-BB23-13F034154722}" srcOrd="0" destOrd="0" presId="urn:microsoft.com/office/officeart/2018/2/layout/IconCircleList"/>
    <dgm:cxn modelId="{CFA58989-5773-4C5D-9B96-49FD02801FCA}" type="presOf" srcId="{27429FA0-A419-4090-A3FD-A6A0C697FB3F}" destId="{74152EA1-C09A-4DE2-A146-233374E253AC}" srcOrd="0" destOrd="0" presId="urn:microsoft.com/office/officeart/2018/2/layout/IconCircleList"/>
    <dgm:cxn modelId="{B686598A-D484-4E13-A218-6940A9A14E55}" srcId="{E62DC5F5-E7A1-482B-878B-1BAAB25C1C2F}" destId="{1EE4AE9A-B054-4A21-9DB6-926C4E6EA182}" srcOrd="6" destOrd="0" parTransId="{5CD55DF5-8BD3-43F7-A8AB-9DE5694A60E6}" sibTransId="{37AD2710-263A-4F59-914B-7EB1E1170880}"/>
    <dgm:cxn modelId="{F1B5989E-1349-46C9-9811-50ABC9A1FC0F}" srcId="{E62DC5F5-E7A1-482B-878B-1BAAB25C1C2F}" destId="{27429FA0-A419-4090-A3FD-A6A0C697FB3F}" srcOrd="2" destOrd="0" parTransId="{E62965E6-B3CD-40B2-A0CC-E9FDEA4E2C31}" sibTransId="{931E32BB-3D34-4C7B-BC80-7559EA6DDF17}"/>
    <dgm:cxn modelId="{6592CCB9-F626-4EC0-8BE8-95D995E763C2}" type="presOf" srcId="{692C4549-968F-443A-93FF-634DD2D3D5F3}" destId="{E0FBA8BC-A2D5-4D95-96D5-5C7BDE3A0822}" srcOrd="0" destOrd="0" presId="urn:microsoft.com/office/officeart/2018/2/layout/IconCircleList"/>
    <dgm:cxn modelId="{F1264BC1-CA2E-44B0-A6A7-ED909911E8F4}" srcId="{E62DC5F5-E7A1-482B-878B-1BAAB25C1C2F}" destId="{F7461669-913A-44CE-A25F-E9AB530E70AC}" srcOrd="0" destOrd="0" parTransId="{35B43104-556E-48D4-BDAD-067279850DCA}" sibTransId="{E4E1A3E7-F677-4A53-B7CE-413E4E87FCE7}"/>
    <dgm:cxn modelId="{936492C4-CFAF-4F6C-B128-1EB5B66438D4}" srcId="{E62DC5F5-E7A1-482B-878B-1BAAB25C1C2F}" destId="{ADB8D5FE-DE2E-40BB-A326-117778BF720D}" srcOrd="7" destOrd="0" parTransId="{0CBC2C1B-40C2-4669-BAD6-3B429BDF808D}" sibTransId="{8AC48A97-024E-4BE2-854A-7245DADA213F}"/>
    <dgm:cxn modelId="{B4DB7BC8-F230-4C1E-AABC-55E653C118B0}" type="presOf" srcId="{63960D6A-D293-4903-B6E0-A4344DD64643}" destId="{B5008CF1-D750-44D0-A323-2FB3E6E0474A}" srcOrd="0" destOrd="0" presId="urn:microsoft.com/office/officeart/2018/2/layout/IconCircleList"/>
    <dgm:cxn modelId="{678073D2-EF36-4130-869C-9EA064C15584}" type="presOf" srcId="{E8B5685E-E0C2-4A59-8CEC-3D7CC46E2800}" destId="{EB4228D4-EA61-47B2-ABB8-8125935690E0}" srcOrd="0" destOrd="0" presId="urn:microsoft.com/office/officeart/2018/2/layout/IconCircleList"/>
    <dgm:cxn modelId="{BF7B56DB-D1D5-4D69-90CB-318A0670672E}" type="presOf" srcId="{90C70FCA-CB27-4823-8AC0-FCAA54AD1C9D}" destId="{5FA1C19E-1B0A-4CA8-8899-17AA2D48A255}" srcOrd="0" destOrd="0" presId="urn:microsoft.com/office/officeart/2018/2/layout/IconCircleList"/>
    <dgm:cxn modelId="{D27FCDDB-4454-4CE3-942E-5B6CC7007B07}" type="presOf" srcId="{E4E1A3E7-F677-4A53-B7CE-413E4E87FCE7}" destId="{98938227-729B-4EAF-B037-B09A1C82FA33}" srcOrd="0" destOrd="0" presId="urn:microsoft.com/office/officeart/2018/2/layout/IconCircleList"/>
    <dgm:cxn modelId="{3881F7ED-F4EB-4590-B1B3-7A137CF6CF4A}" type="presOf" srcId="{DBEEA975-3284-44CE-85D4-B0CDAE21D1FC}" destId="{F70ED713-A728-4284-98C8-842D95F31376}" srcOrd="0" destOrd="0" presId="urn:microsoft.com/office/officeart/2018/2/layout/IconCircleList"/>
    <dgm:cxn modelId="{E429D0EF-7B2F-4260-AC8F-601B078DB52C}" type="presOf" srcId="{96EF9799-EA3B-4428-9383-6B6C91AC8046}" destId="{D346B851-BCC5-4EFC-BB2F-8D70E98F4DFA}" srcOrd="0" destOrd="0" presId="urn:microsoft.com/office/officeart/2018/2/layout/IconCircleList"/>
    <dgm:cxn modelId="{7A68AFDD-AF76-43E1-A94F-4756C0E4AC91}" type="presParOf" srcId="{0F4BF513-E9CD-44B5-8245-9CE25C64715B}" destId="{33C51B42-2F8D-408B-AF58-2970A75E47FA}" srcOrd="0" destOrd="0" presId="urn:microsoft.com/office/officeart/2018/2/layout/IconCircleList"/>
    <dgm:cxn modelId="{564F087F-F0EF-4FCD-B954-B22B1DD173B7}" type="presParOf" srcId="{33C51B42-2F8D-408B-AF58-2970A75E47FA}" destId="{59AEE070-9D07-499C-9875-BB55B9843100}" srcOrd="0" destOrd="0" presId="urn:microsoft.com/office/officeart/2018/2/layout/IconCircleList"/>
    <dgm:cxn modelId="{81CFEAF2-1DAF-4B56-A7A1-A4EFC47343B2}" type="presParOf" srcId="{59AEE070-9D07-499C-9875-BB55B9843100}" destId="{41A7DE15-2218-46EE-86A7-4B286760456D}" srcOrd="0" destOrd="0" presId="urn:microsoft.com/office/officeart/2018/2/layout/IconCircleList"/>
    <dgm:cxn modelId="{D59C5E3A-7A82-493C-9A26-F6CBFB16D548}" type="presParOf" srcId="{59AEE070-9D07-499C-9875-BB55B9843100}" destId="{679C9AFF-80A5-4B3B-A67E-2F610ECCB149}" srcOrd="1" destOrd="0" presId="urn:microsoft.com/office/officeart/2018/2/layout/IconCircleList"/>
    <dgm:cxn modelId="{C6CAEACE-7A64-441A-998D-F702DEEC572B}" type="presParOf" srcId="{59AEE070-9D07-499C-9875-BB55B9843100}" destId="{6C1B9BAC-F853-44B7-B38A-9A1663C574AB}" srcOrd="2" destOrd="0" presId="urn:microsoft.com/office/officeart/2018/2/layout/IconCircleList"/>
    <dgm:cxn modelId="{56C9C99A-B378-4AC1-A03A-21F414261AE1}" type="presParOf" srcId="{59AEE070-9D07-499C-9875-BB55B9843100}" destId="{34240EA5-D490-4F00-90D6-1FAAAF2E97A1}" srcOrd="3" destOrd="0" presId="urn:microsoft.com/office/officeart/2018/2/layout/IconCircleList"/>
    <dgm:cxn modelId="{FCD7AB2B-E08C-4B6B-984E-A9D39ACCBDA2}" type="presParOf" srcId="{33C51B42-2F8D-408B-AF58-2970A75E47FA}" destId="{98938227-729B-4EAF-B037-B09A1C82FA33}" srcOrd="1" destOrd="0" presId="urn:microsoft.com/office/officeart/2018/2/layout/IconCircleList"/>
    <dgm:cxn modelId="{7A384C03-830B-4C62-9F4F-610E3EAF766F}" type="presParOf" srcId="{33C51B42-2F8D-408B-AF58-2970A75E47FA}" destId="{AEE28D9D-F745-445E-B168-715564E170CB}" srcOrd="2" destOrd="0" presId="urn:microsoft.com/office/officeart/2018/2/layout/IconCircleList"/>
    <dgm:cxn modelId="{F7E38B22-BB2F-40E9-BF92-F5C531AA1D84}" type="presParOf" srcId="{AEE28D9D-F745-445E-B168-715564E170CB}" destId="{EB13E67F-F910-4813-946F-C06BA721353A}" srcOrd="0" destOrd="0" presId="urn:microsoft.com/office/officeart/2018/2/layout/IconCircleList"/>
    <dgm:cxn modelId="{5D2E2DBC-38A7-4AC3-B306-68E0D7C59062}" type="presParOf" srcId="{AEE28D9D-F745-445E-B168-715564E170CB}" destId="{B4BB71CC-3787-4572-B9CE-D5781E48B6A2}" srcOrd="1" destOrd="0" presId="urn:microsoft.com/office/officeart/2018/2/layout/IconCircleList"/>
    <dgm:cxn modelId="{EA47858B-881E-46CA-9716-56C6916B8798}" type="presParOf" srcId="{AEE28D9D-F745-445E-B168-715564E170CB}" destId="{9A97ED3E-11AC-417A-9256-65F9D651689D}" srcOrd="2" destOrd="0" presId="urn:microsoft.com/office/officeart/2018/2/layout/IconCircleList"/>
    <dgm:cxn modelId="{0CE1C7C9-CF13-4DD0-B2AB-B615DE70A9B7}" type="presParOf" srcId="{AEE28D9D-F745-445E-B168-715564E170CB}" destId="{DC4AD938-4073-439A-8020-7849A085E3B9}" srcOrd="3" destOrd="0" presId="urn:microsoft.com/office/officeart/2018/2/layout/IconCircleList"/>
    <dgm:cxn modelId="{1E5230BF-7B6D-4637-98DE-DAACB6D49230}" type="presParOf" srcId="{33C51B42-2F8D-408B-AF58-2970A75E47FA}" destId="{B5008CF1-D750-44D0-A323-2FB3E6E0474A}" srcOrd="3" destOrd="0" presId="urn:microsoft.com/office/officeart/2018/2/layout/IconCircleList"/>
    <dgm:cxn modelId="{D81BA831-6AF6-41A5-9967-D490EF1ADC13}" type="presParOf" srcId="{33C51B42-2F8D-408B-AF58-2970A75E47FA}" destId="{80A2484A-7982-48FB-A7E8-EDFC8078EEF7}" srcOrd="4" destOrd="0" presId="urn:microsoft.com/office/officeart/2018/2/layout/IconCircleList"/>
    <dgm:cxn modelId="{00652C06-F0A3-4D4F-8911-665776CAE469}" type="presParOf" srcId="{80A2484A-7982-48FB-A7E8-EDFC8078EEF7}" destId="{FC1679B5-185B-49DF-B371-9652E506FB7E}" srcOrd="0" destOrd="0" presId="urn:microsoft.com/office/officeart/2018/2/layout/IconCircleList"/>
    <dgm:cxn modelId="{0425B862-90E6-4020-B9F9-E65EC4C57B48}" type="presParOf" srcId="{80A2484A-7982-48FB-A7E8-EDFC8078EEF7}" destId="{4A97CAA7-3FD9-4E19-9D7F-C3AF6C3316FD}" srcOrd="1" destOrd="0" presId="urn:microsoft.com/office/officeart/2018/2/layout/IconCircleList"/>
    <dgm:cxn modelId="{205B7583-3E53-4727-BF2B-F3E6699F83D5}" type="presParOf" srcId="{80A2484A-7982-48FB-A7E8-EDFC8078EEF7}" destId="{383DF153-EC1C-49D2-8C6F-E05AA6408BA7}" srcOrd="2" destOrd="0" presId="urn:microsoft.com/office/officeart/2018/2/layout/IconCircleList"/>
    <dgm:cxn modelId="{B8460C92-B209-43F4-825C-B781458930FE}" type="presParOf" srcId="{80A2484A-7982-48FB-A7E8-EDFC8078EEF7}" destId="{74152EA1-C09A-4DE2-A146-233374E253AC}" srcOrd="3" destOrd="0" presId="urn:microsoft.com/office/officeart/2018/2/layout/IconCircleList"/>
    <dgm:cxn modelId="{47928C6C-1481-49F2-9C06-EEF78548BCF1}" type="presParOf" srcId="{33C51B42-2F8D-408B-AF58-2970A75E47FA}" destId="{11CA418E-9005-4C29-BB23-13F034154722}" srcOrd="5" destOrd="0" presId="urn:microsoft.com/office/officeart/2018/2/layout/IconCircleList"/>
    <dgm:cxn modelId="{CCF03DD3-B4BB-42E0-A07F-75F5CF98B67D}" type="presParOf" srcId="{33C51B42-2F8D-408B-AF58-2970A75E47FA}" destId="{280AF66D-9E98-48C6-BF29-D54A966964E7}" srcOrd="6" destOrd="0" presId="urn:microsoft.com/office/officeart/2018/2/layout/IconCircleList"/>
    <dgm:cxn modelId="{027D83E0-F372-4915-A6C5-DECFBC6310F3}" type="presParOf" srcId="{280AF66D-9E98-48C6-BF29-D54A966964E7}" destId="{9A1C3B70-EF3D-43DF-9157-88F32C368D85}" srcOrd="0" destOrd="0" presId="urn:microsoft.com/office/officeart/2018/2/layout/IconCircleList"/>
    <dgm:cxn modelId="{C7720A52-8511-45DA-BC39-1F6AE31B4FF7}" type="presParOf" srcId="{280AF66D-9E98-48C6-BF29-D54A966964E7}" destId="{E040BB97-E3F0-4A6E-AAE6-57E5713DECC2}" srcOrd="1" destOrd="0" presId="urn:microsoft.com/office/officeart/2018/2/layout/IconCircleList"/>
    <dgm:cxn modelId="{7B98166A-B8E6-43BC-9BAD-03FFFA1655C0}" type="presParOf" srcId="{280AF66D-9E98-48C6-BF29-D54A966964E7}" destId="{2D6A380F-5BA7-4F3C-A303-C76C2708AA68}" srcOrd="2" destOrd="0" presId="urn:microsoft.com/office/officeart/2018/2/layout/IconCircleList"/>
    <dgm:cxn modelId="{77422A77-8921-43F3-AC71-2D96CC0E1AE7}" type="presParOf" srcId="{280AF66D-9E98-48C6-BF29-D54A966964E7}" destId="{D7978C69-43D9-482E-A356-61B6B9B3C6B8}" srcOrd="3" destOrd="0" presId="urn:microsoft.com/office/officeart/2018/2/layout/IconCircleList"/>
    <dgm:cxn modelId="{E8CB795B-FFBA-4B84-94FB-797848E833A3}" type="presParOf" srcId="{33C51B42-2F8D-408B-AF58-2970A75E47FA}" destId="{E0FBA8BC-A2D5-4D95-96D5-5C7BDE3A0822}" srcOrd="7" destOrd="0" presId="urn:microsoft.com/office/officeart/2018/2/layout/IconCircleList"/>
    <dgm:cxn modelId="{E3BF884A-A720-4E53-9B22-73BFD7A158BB}" type="presParOf" srcId="{33C51B42-2F8D-408B-AF58-2970A75E47FA}" destId="{C5420214-99F2-4D07-B232-A40A613CFC19}" srcOrd="8" destOrd="0" presId="urn:microsoft.com/office/officeart/2018/2/layout/IconCircleList"/>
    <dgm:cxn modelId="{17207160-7A57-49F5-A4E9-B05F0AD9EFC5}" type="presParOf" srcId="{C5420214-99F2-4D07-B232-A40A613CFC19}" destId="{DCA770CA-A9C5-48FF-A50A-42E54704B68B}" srcOrd="0" destOrd="0" presId="urn:microsoft.com/office/officeart/2018/2/layout/IconCircleList"/>
    <dgm:cxn modelId="{AF135C72-4F33-4225-9536-546910FE87E8}" type="presParOf" srcId="{C5420214-99F2-4D07-B232-A40A613CFC19}" destId="{DCEAA126-80FF-43C9-852B-69801318C4AB}" srcOrd="1" destOrd="0" presId="urn:microsoft.com/office/officeart/2018/2/layout/IconCircleList"/>
    <dgm:cxn modelId="{F603EBED-5F78-4797-AB1D-A3F503F29B3E}" type="presParOf" srcId="{C5420214-99F2-4D07-B232-A40A613CFC19}" destId="{27D843C6-4493-4EA2-9723-2874446FEFF0}" srcOrd="2" destOrd="0" presId="urn:microsoft.com/office/officeart/2018/2/layout/IconCircleList"/>
    <dgm:cxn modelId="{B0E17061-38D6-4CB5-B5C3-F5AC078BD73B}" type="presParOf" srcId="{C5420214-99F2-4D07-B232-A40A613CFC19}" destId="{F70ED713-A728-4284-98C8-842D95F31376}" srcOrd="3" destOrd="0" presId="urn:microsoft.com/office/officeart/2018/2/layout/IconCircleList"/>
    <dgm:cxn modelId="{711805B9-083F-41E0-98D5-CF4AA2825654}" type="presParOf" srcId="{33C51B42-2F8D-408B-AF58-2970A75E47FA}" destId="{EB4228D4-EA61-47B2-ABB8-8125935690E0}" srcOrd="9" destOrd="0" presId="urn:microsoft.com/office/officeart/2018/2/layout/IconCircleList"/>
    <dgm:cxn modelId="{08BF63E5-7F0A-4AF7-AE9D-548B497A0032}" type="presParOf" srcId="{33C51B42-2F8D-408B-AF58-2970A75E47FA}" destId="{DEC2505E-3FAC-4978-BAFE-A8C79ECBCC5B}" srcOrd="10" destOrd="0" presId="urn:microsoft.com/office/officeart/2018/2/layout/IconCircleList"/>
    <dgm:cxn modelId="{DC68027F-3DD1-475F-A45E-BB4C404ED944}" type="presParOf" srcId="{DEC2505E-3FAC-4978-BAFE-A8C79ECBCC5B}" destId="{A2AC486C-29E4-425E-AE50-80433F35D4B2}" srcOrd="0" destOrd="0" presId="urn:microsoft.com/office/officeart/2018/2/layout/IconCircleList"/>
    <dgm:cxn modelId="{EAAC19B6-DFE3-475A-B467-51DF86284DA3}" type="presParOf" srcId="{DEC2505E-3FAC-4978-BAFE-A8C79ECBCC5B}" destId="{04AA18AB-2443-473B-A4EB-7646DAD72B65}" srcOrd="1" destOrd="0" presId="urn:microsoft.com/office/officeart/2018/2/layout/IconCircleList"/>
    <dgm:cxn modelId="{C8E5854D-37E2-42BC-BDD1-4326C09878C4}" type="presParOf" srcId="{DEC2505E-3FAC-4978-BAFE-A8C79ECBCC5B}" destId="{EDF03C41-7992-430C-BBF4-5990357AFA3C}" srcOrd="2" destOrd="0" presId="urn:microsoft.com/office/officeart/2018/2/layout/IconCircleList"/>
    <dgm:cxn modelId="{F00BB4A3-FFA6-4E5C-BBEC-3AD259193C95}" type="presParOf" srcId="{DEC2505E-3FAC-4978-BAFE-A8C79ECBCC5B}" destId="{5FA1C19E-1B0A-4CA8-8899-17AA2D48A255}" srcOrd="3" destOrd="0" presId="urn:microsoft.com/office/officeart/2018/2/layout/IconCircleList"/>
    <dgm:cxn modelId="{E0861533-3262-4969-ADC7-28D05C2E24F6}" type="presParOf" srcId="{33C51B42-2F8D-408B-AF58-2970A75E47FA}" destId="{D346B851-BCC5-4EFC-BB2F-8D70E98F4DFA}" srcOrd="11" destOrd="0" presId="urn:microsoft.com/office/officeart/2018/2/layout/IconCircleList"/>
    <dgm:cxn modelId="{EFB9E764-C823-480D-8141-4A42813E6675}" type="presParOf" srcId="{33C51B42-2F8D-408B-AF58-2970A75E47FA}" destId="{D6212261-2CFD-4895-94EA-B315068F79BB}" srcOrd="12" destOrd="0" presId="urn:microsoft.com/office/officeart/2018/2/layout/IconCircleList"/>
    <dgm:cxn modelId="{B1D5095A-AE56-4054-90A4-F8416F687482}" type="presParOf" srcId="{D6212261-2CFD-4895-94EA-B315068F79BB}" destId="{71678A68-031E-4DBA-ADEE-D9E4B8A70DF3}" srcOrd="0" destOrd="0" presId="urn:microsoft.com/office/officeart/2018/2/layout/IconCircleList"/>
    <dgm:cxn modelId="{C4C60BC6-214D-4173-9B93-C6AC3F2C572D}" type="presParOf" srcId="{D6212261-2CFD-4895-94EA-B315068F79BB}" destId="{E7DFF78F-63AD-4985-9A16-0A4E4C768E60}" srcOrd="1" destOrd="0" presId="urn:microsoft.com/office/officeart/2018/2/layout/IconCircleList"/>
    <dgm:cxn modelId="{25DE9E5F-6DBB-4A6A-9B82-85D46C84A7AD}" type="presParOf" srcId="{D6212261-2CFD-4895-94EA-B315068F79BB}" destId="{65E716BE-7ED3-4256-A561-411C67EEF70E}" srcOrd="2" destOrd="0" presId="urn:microsoft.com/office/officeart/2018/2/layout/IconCircleList"/>
    <dgm:cxn modelId="{EBA09A0D-8700-46F5-80F5-2E1114C4249E}" type="presParOf" srcId="{D6212261-2CFD-4895-94EA-B315068F79BB}" destId="{516920F3-F56E-442F-A423-00EF91F1B0CF}" srcOrd="3" destOrd="0" presId="urn:microsoft.com/office/officeart/2018/2/layout/IconCircleList"/>
    <dgm:cxn modelId="{DC9D93B4-FC39-4662-9EB1-71731BE1A100}" type="presParOf" srcId="{33C51B42-2F8D-408B-AF58-2970A75E47FA}" destId="{3C4AF765-7B81-4425-BE9B-B4D28E2A3B7C}" srcOrd="13" destOrd="0" presId="urn:microsoft.com/office/officeart/2018/2/layout/IconCircleList"/>
    <dgm:cxn modelId="{8B5D60C7-2A43-4680-92D5-8DC81A3D39FC}" type="presParOf" srcId="{33C51B42-2F8D-408B-AF58-2970A75E47FA}" destId="{536A7324-BA21-4F83-9DBB-1005D3964893}" srcOrd="14" destOrd="0" presId="urn:microsoft.com/office/officeart/2018/2/layout/IconCircleList"/>
    <dgm:cxn modelId="{CD2387E0-2D7D-461A-9BE0-B8451EAFD413}" type="presParOf" srcId="{536A7324-BA21-4F83-9DBB-1005D3964893}" destId="{B805AE7A-E348-4A39-97D4-AD559DA18A94}" srcOrd="0" destOrd="0" presId="urn:microsoft.com/office/officeart/2018/2/layout/IconCircleList"/>
    <dgm:cxn modelId="{796A855D-3C4F-4A60-8189-3C91422299CC}" type="presParOf" srcId="{536A7324-BA21-4F83-9DBB-1005D3964893}" destId="{E0D1B334-A8D4-4D06-9583-6267F4016879}" srcOrd="1" destOrd="0" presId="urn:microsoft.com/office/officeart/2018/2/layout/IconCircleList"/>
    <dgm:cxn modelId="{A8811774-CF16-4302-8532-D66F010E7B17}" type="presParOf" srcId="{536A7324-BA21-4F83-9DBB-1005D3964893}" destId="{E468E2D3-6F74-40CF-8ED4-143634A9347C}" srcOrd="2" destOrd="0" presId="urn:microsoft.com/office/officeart/2018/2/layout/IconCircleList"/>
    <dgm:cxn modelId="{8710E996-4679-4FF0-AE46-609E47030356}" type="presParOf" srcId="{536A7324-BA21-4F83-9DBB-1005D3964893}" destId="{A94A4EC8-5126-47E9-B044-74A9CB63378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981432-9CC8-47B2-8E08-B08F44883657}"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D7814EA1-924A-4AF1-8A24-E2545BA47F83}">
      <dgm:prSet phldrT="[Text]" custT="1"/>
      <dgm:spPr>
        <a:solidFill>
          <a:srgbClr val="FEFEFC"/>
        </a:solidFill>
        <a:ln>
          <a:solidFill>
            <a:srgbClr val="FEFEFC"/>
          </a:solidFill>
        </a:ln>
      </dgm:spPr>
      <dgm:t>
        <a:bodyPr/>
        <a:lstStyle/>
        <a:p>
          <a:r>
            <a:rPr lang="en-US" sz="2000" dirty="0">
              <a:latin typeface="Abadi Extra Light" panose="020B0204020104020204" pitchFamily="34" charset="0"/>
            </a:rPr>
            <a:t>Author seeks out a funding body (or chooses to pay the APC/CPC themselves)</a:t>
          </a:r>
        </a:p>
      </dgm:t>
    </dgm:pt>
    <dgm:pt modelId="{AFFA3ABE-7A31-4B71-A92B-D64E158FA93E}" type="parTrans" cxnId="{181666D4-F2B0-4270-A17A-1B2B396A1232}">
      <dgm:prSet/>
      <dgm:spPr/>
      <dgm:t>
        <a:bodyPr/>
        <a:lstStyle/>
        <a:p>
          <a:endParaRPr lang="en-US"/>
        </a:p>
      </dgm:t>
    </dgm:pt>
    <dgm:pt modelId="{50087AED-7EAD-4022-946F-A35840BFE54D}" type="sibTrans" cxnId="{181666D4-F2B0-4270-A17A-1B2B396A1232}">
      <dgm:prSet/>
      <dgm:spPr/>
      <dgm:t>
        <a:bodyPr/>
        <a:lstStyle/>
        <a:p>
          <a:endParaRPr lang="en-US"/>
        </a:p>
      </dgm:t>
    </dgm:pt>
    <dgm:pt modelId="{03934BF8-C0D5-4252-B3F5-9DCBA987801E}">
      <dgm:prSet phldrT="[Text]"/>
      <dgm:spPr>
        <a:solidFill>
          <a:srgbClr val="FEFEFC"/>
        </a:solidFill>
        <a:ln>
          <a:solidFill>
            <a:srgbClr val="FEFEFC"/>
          </a:solidFill>
        </a:ln>
      </dgm:spPr>
      <dgm:t>
        <a:bodyPr/>
        <a:lstStyle/>
        <a:p>
          <a:pPr algn="ctr"/>
          <a:r>
            <a:rPr lang="en-US" dirty="0">
              <a:solidFill>
                <a:schemeClr val="bg1"/>
              </a:solidFill>
              <a:latin typeface="Abadi Extra Light" panose="020B0204020104020204" pitchFamily="34" charset="0"/>
            </a:rPr>
            <a:t>Author searches for a publication in compliance with their funding body</a:t>
          </a:r>
          <a:endParaRPr lang="en-US" dirty="0">
            <a:latin typeface="Abadi Extra Light" panose="020B0204020104020204" pitchFamily="34" charset="0"/>
          </a:endParaRPr>
        </a:p>
      </dgm:t>
    </dgm:pt>
    <dgm:pt modelId="{95BEEFEF-0547-4424-AD9F-5CC1591C6A66}" type="parTrans" cxnId="{ABB86CD4-2569-4B00-85BE-59AB63E67120}">
      <dgm:prSet/>
      <dgm:spPr/>
      <dgm:t>
        <a:bodyPr/>
        <a:lstStyle/>
        <a:p>
          <a:endParaRPr lang="en-US"/>
        </a:p>
      </dgm:t>
    </dgm:pt>
    <dgm:pt modelId="{77D057A2-608F-4070-8D3C-55F43E9F6091}" type="sibTrans" cxnId="{ABB86CD4-2569-4B00-85BE-59AB63E67120}">
      <dgm:prSet/>
      <dgm:spPr/>
      <dgm:t>
        <a:bodyPr/>
        <a:lstStyle/>
        <a:p>
          <a:endParaRPr lang="en-US"/>
        </a:p>
      </dgm:t>
    </dgm:pt>
    <dgm:pt modelId="{6C9FD3D5-9BEB-49F9-BD25-C1BC6DD3762B}">
      <dgm:prSet phldrT="[Text]"/>
      <dgm:spPr>
        <a:solidFill>
          <a:srgbClr val="FEFEFC"/>
        </a:solidFill>
        <a:ln>
          <a:solidFill>
            <a:srgbClr val="FEFEFC"/>
          </a:solidFill>
        </a:ln>
      </dgm:spPr>
      <dgm:t>
        <a:bodyPr/>
        <a:lstStyle/>
        <a:p>
          <a:r>
            <a:rPr lang="en-US" dirty="0">
              <a:solidFill>
                <a:schemeClr val="bg1"/>
              </a:solidFill>
              <a:latin typeface="Abadi Extra Light" panose="020B0204020104020204" pitchFamily="34" charset="0"/>
            </a:rPr>
            <a:t>Author submits paper</a:t>
          </a:r>
          <a:endParaRPr lang="en-US" dirty="0">
            <a:latin typeface="Abadi Extra Light" panose="020B0204020104020204" pitchFamily="34" charset="0"/>
          </a:endParaRPr>
        </a:p>
      </dgm:t>
    </dgm:pt>
    <dgm:pt modelId="{2C940B29-3EB4-40B9-86D4-418E39CC4C51}" type="parTrans" cxnId="{97AFA711-4F49-4B12-A8A8-EFE2B56E962B}">
      <dgm:prSet/>
      <dgm:spPr/>
      <dgm:t>
        <a:bodyPr/>
        <a:lstStyle/>
        <a:p>
          <a:endParaRPr lang="en-US"/>
        </a:p>
      </dgm:t>
    </dgm:pt>
    <dgm:pt modelId="{4F7A267C-35B3-4C6D-B2A1-9770E1EB8CC2}" type="sibTrans" cxnId="{97AFA711-4F49-4B12-A8A8-EFE2B56E962B}">
      <dgm:prSet/>
      <dgm:spPr/>
      <dgm:t>
        <a:bodyPr/>
        <a:lstStyle/>
        <a:p>
          <a:endParaRPr lang="en-US"/>
        </a:p>
      </dgm:t>
    </dgm:pt>
    <dgm:pt modelId="{1F72F6EA-F6D7-4496-90D2-3AC4F8B0FA4D}">
      <dgm:prSet phldrT="[Text]"/>
      <dgm:spPr>
        <a:solidFill>
          <a:srgbClr val="FEFEFC"/>
        </a:solidFill>
        <a:ln>
          <a:solidFill>
            <a:srgbClr val="FEFEFC"/>
          </a:solidFill>
        </a:ln>
      </dgm:spPr>
      <dgm:t>
        <a:bodyPr/>
        <a:lstStyle/>
        <a:p>
          <a:r>
            <a:rPr lang="en-US" dirty="0">
              <a:solidFill>
                <a:schemeClr val="bg1"/>
              </a:solidFill>
              <a:latin typeface="Abadi Extra Light" panose="020B0204020104020204" pitchFamily="34" charset="0"/>
            </a:rPr>
            <a:t>Paper goes through peer review process</a:t>
          </a:r>
          <a:endParaRPr lang="en-US" dirty="0">
            <a:latin typeface="Abadi Extra Light" panose="020B0204020104020204" pitchFamily="34" charset="0"/>
          </a:endParaRPr>
        </a:p>
      </dgm:t>
    </dgm:pt>
    <dgm:pt modelId="{EE4B7E2F-C318-4D0C-91E1-A22A63AAA7BA}" type="parTrans" cxnId="{327CF8C2-C371-49ED-99E7-0054B7ACECEB}">
      <dgm:prSet/>
      <dgm:spPr/>
      <dgm:t>
        <a:bodyPr/>
        <a:lstStyle/>
        <a:p>
          <a:endParaRPr lang="en-US"/>
        </a:p>
      </dgm:t>
    </dgm:pt>
    <dgm:pt modelId="{7E69BDFA-B760-4275-971D-62DFCE862C8A}" type="sibTrans" cxnId="{327CF8C2-C371-49ED-99E7-0054B7ACECEB}">
      <dgm:prSet/>
      <dgm:spPr/>
      <dgm:t>
        <a:bodyPr/>
        <a:lstStyle/>
        <a:p>
          <a:endParaRPr lang="en-US"/>
        </a:p>
      </dgm:t>
    </dgm:pt>
    <dgm:pt modelId="{11F54227-F49D-478A-B38B-B039B6401634}">
      <dgm:prSet phldrT="[Text]"/>
      <dgm:spPr>
        <a:solidFill>
          <a:srgbClr val="FEFEFC"/>
        </a:solidFill>
        <a:ln>
          <a:solidFill>
            <a:srgbClr val="FEFEFC"/>
          </a:solidFill>
        </a:ln>
      </dgm:spPr>
      <dgm:t>
        <a:bodyPr/>
        <a:lstStyle/>
        <a:p>
          <a:r>
            <a:rPr lang="en-US" dirty="0">
              <a:solidFill>
                <a:schemeClr val="bg1"/>
              </a:solidFill>
              <a:latin typeface="Abadi Extra Light" panose="020B0204020104020204" pitchFamily="34" charset="0"/>
            </a:rPr>
            <a:t>Paper is accepted or rejected</a:t>
          </a:r>
          <a:endParaRPr lang="en-US" dirty="0">
            <a:latin typeface="Abadi Extra Light" panose="020B0204020104020204" pitchFamily="34" charset="0"/>
          </a:endParaRPr>
        </a:p>
      </dgm:t>
    </dgm:pt>
    <dgm:pt modelId="{9ABC46A7-C8AB-46BC-B774-EEC115A56592}" type="parTrans" cxnId="{C054DB4F-4905-4A97-AEFC-3B49D6D7C844}">
      <dgm:prSet/>
      <dgm:spPr/>
      <dgm:t>
        <a:bodyPr/>
        <a:lstStyle/>
        <a:p>
          <a:endParaRPr lang="en-US"/>
        </a:p>
      </dgm:t>
    </dgm:pt>
    <dgm:pt modelId="{89E1147C-EA1A-49FF-9C43-4E03DC964963}" type="sibTrans" cxnId="{C054DB4F-4905-4A97-AEFC-3B49D6D7C844}">
      <dgm:prSet/>
      <dgm:spPr/>
      <dgm:t>
        <a:bodyPr/>
        <a:lstStyle/>
        <a:p>
          <a:endParaRPr lang="en-US"/>
        </a:p>
      </dgm:t>
    </dgm:pt>
    <dgm:pt modelId="{1E4EFE8D-27F5-4148-92E4-20C2B4E3302C}">
      <dgm:prSet phldrT="[Text]"/>
      <dgm:spPr>
        <a:solidFill>
          <a:srgbClr val="FEFEFC"/>
        </a:solidFill>
        <a:ln>
          <a:solidFill>
            <a:srgbClr val="FEFEFC"/>
          </a:solidFill>
        </a:ln>
      </dgm:spPr>
      <dgm:t>
        <a:bodyPr/>
        <a:lstStyle/>
        <a:p>
          <a:r>
            <a:rPr lang="en-US" dirty="0">
              <a:solidFill>
                <a:schemeClr val="bg1"/>
              </a:solidFill>
              <a:latin typeface="Abadi Extra Light" panose="020B0204020104020204" pitchFamily="34" charset="0"/>
            </a:rPr>
            <a:t>(If Accepted) APC/CPC is requested</a:t>
          </a:r>
          <a:endParaRPr lang="en-US" dirty="0">
            <a:latin typeface="Abadi Extra Light" panose="020B0204020104020204" pitchFamily="34" charset="0"/>
          </a:endParaRPr>
        </a:p>
      </dgm:t>
    </dgm:pt>
    <dgm:pt modelId="{F322BC27-37BD-4B60-8BD2-C2AA9F04711A}" type="parTrans" cxnId="{C35C216D-1CEC-42C5-88AF-336333FFD1D2}">
      <dgm:prSet/>
      <dgm:spPr/>
      <dgm:t>
        <a:bodyPr/>
        <a:lstStyle/>
        <a:p>
          <a:endParaRPr lang="en-US"/>
        </a:p>
      </dgm:t>
    </dgm:pt>
    <dgm:pt modelId="{377C5AA5-C477-4C0F-9E3D-3C87CD88CC9A}" type="sibTrans" cxnId="{C35C216D-1CEC-42C5-88AF-336333FFD1D2}">
      <dgm:prSet/>
      <dgm:spPr/>
      <dgm:t>
        <a:bodyPr/>
        <a:lstStyle/>
        <a:p>
          <a:endParaRPr lang="en-US"/>
        </a:p>
      </dgm:t>
    </dgm:pt>
    <dgm:pt modelId="{1079711F-30C5-44C6-A577-023A73FA662D}">
      <dgm:prSet phldrT="[Text]" custT="1"/>
      <dgm:spPr>
        <a:solidFill>
          <a:srgbClr val="FEFEFC"/>
        </a:solidFill>
        <a:ln>
          <a:solidFill>
            <a:srgbClr val="FEFEFC"/>
          </a:solidFill>
        </a:ln>
      </dgm:spPr>
      <dgm:t>
        <a:bodyPr/>
        <a:lstStyle/>
        <a:p>
          <a:r>
            <a:rPr lang="en-US" sz="1600" dirty="0">
              <a:solidFill>
                <a:schemeClr val="bg1"/>
              </a:solidFill>
              <a:latin typeface="Abadi Extra Light" panose="020B0204020104020204" pitchFamily="34" charset="0"/>
            </a:rPr>
            <a:t>Author submits an application to the funding body or pays and seeks reimbursement at a later date</a:t>
          </a:r>
          <a:endParaRPr lang="en-US" sz="1600" dirty="0">
            <a:latin typeface="Abadi Extra Light" panose="020B0204020104020204" pitchFamily="34" charset="0"/>
          </a:endParaRPr>
        </a:p>
      </dgm:t>
    </dgm:pt>
    <dgm:pt modelId="{F40CBD5A-8E34-46CC-A6BB-5572BD1B4424}" type="parTrans" cxnId="{55AC103B-2F25-441B-8EEC-98446949D0CC}">
      <dgm:prSet/>
      <dgm:spPr/>
      <dgm:t>
        <a:bodyPr/>
        <a:lstStyle/>
        <a:p>
          <a:endParaRPr lang="en-US"/>
        </a:p>
      </dgm:t>
    </dgm:pt>
    <dgm:pt modelId="{72305C84-F8DA-409C-8F31-42A450EB5157}" type="sibTrans" cxnId="{55AC103B-2F25-441B-8EEC-98446949D0CC}">
      <dgm:prSet/>
      <dgm:spPr/>
      <dgm:t>
        <a:bodyPr/>
        <a:lstStyle/>
        <a:p>
          <a:endParaRPr lang="en-US"/>
        </a:p>
      </dgm:t>
    </dgm:pt>
    <dgm:pt modelId="{BEA2B729-D635-4310-A631-20C1FF372A38}">
      <dgm:prSet phldrT="[Text]"/>
      <dgm:spPr>
        <a:solidFill>
          <a:srgbClr val="92D050"/>
        </a:solidFill>
        <a:ln>
          <a:solidFill>
            <a:srgbClr val="92D050"/>
          </a:solidFill>
        </a:ln>
      </dgm:spPr>
      <dgm:t>
        <a:bodyPr/>
        <a:lstStyle/>
        <a:p>
          <a:r>
            <a:rPr lang="en-US" dirty="0">
              <a:latin typeface="Abadi Extra Light" panose="020B0204020104020204" pitchFamily="34" charset="0"/>
            </a:rPr>
            <a:t>Funding Received: Paper moves forward as OA and is published</a:t>
          </a:r>
        </a:p>
      </dgm:t>
    </dgm:pt>
    <dgm:pt modelId="{5974BB5B-26A6-44F3-9D6A-AAA55B383820}" type="parTrans" cxnId="{F0FBE31A-AE06-485C-B3BD-7071652AA49F}">
      <dgm:prSet/>
      <dgm:spPr/>
      <dgm:t>
        <a:bodyPr/>
        <a:lstStyle/>
        <a:p>
          <a:endParaRPr lang="en-US"/>
        </a:p>
      </dgm:t>
    </dgm:pt>
    <dgm:pt modelId="{09A3FB7A-5805-4579-8DD8-A5A3E4C55A78}" type="sibTrans" cxnId="{F0FBE31A-AE06-485C-B3BD-7071652AA49F}">
      <dgm:prSet/>
      <dgm:spPr/>
      <dgm:t>
        <a:bodyPr/>
        <a:lstStyle/>
        <a:p>
          <a:endParaRPr lang="en-US"/>
        </a:p>
      </dgm:t>
    </dgm:pt>
    <dgm:pt modelId="{CB7BB2EE-86BD-42D8-A4A0-73A180BA1AF6}">
      <dgm:prSet phldrT="[Text]" custT="1"/>
      <dgm:spPr>
        <a:solidFill>
          <a:srgbClr val="FF9999"/>
        </a:solidFill>
        <a:ln>
          <a:solidFill>
            <a:srgbClr val="FF9999"/>
          </a:solidFill>
        </a:ln>
      </dgm:spPr>
      <dgm:t>
        <a:bodyPr/>
        <a:lstStyle/>
        <a:p>
          <a:r>
            <a:rPr lang="en-US" sz="1600" dirty="0">
              <a:latin typeface="Abadi Extra Light" panose="020B0204020104020204" pitchFamily="34" charset="0"/>
            </a:rPr>
            <a:t>Funding Not Received: Author can switch to a standard submission (if submitted to a hybrid publication) or withdraw it</a:t>
          </a:r>
        </a:p>
      </dgm:t>
    </dgm:pt>
    <dgm:pt modelId="{80EC9E4D-A598-47E1-B5D9-F9D5FED88EC4}" type="parTrans" cxnId="{05795F70-3760-462D-B20F-A28508CA120B}">
      <dgm:prSet/>
      <dgm:spPr/>
      <dgm:t>
        <a:bodyPr/>
        <a:lstStyle/>
        <a:p>
          <a:endParaRPr lang="en-US"/>
        </a:p>
      </dgm:t>
    </dgm:pt>
    <dgm:pt modelId="{6ACB3688-E497-43F6-A54B-89E5D900C336}" type="sibTrans" cxnId="{05795F70-3760-462D-B20F-A28508CA120B}">
      <dgm:prSet/>
      <dgm:spPr/>
      <dgm:t>
        <a:bodyPr/>
        <a:lstStyle/>
        <a:p>
          <a:endParaRPr lang="en-US"/>
        </a:p>
      </dgm:t>
    </dgm:pt>
    <dgm:pt modelId="{A495135B-5339-48A8-B3DB-8009DFC9907B}" type="pres">
      <dgm:prSet presAssocID="{C2981432-9CC8-47B2-8E08-B08F44883657}" presName="Name0" presStyleCnt="0">
        <dgm:presLayoutVars>
          <dgm:dir/>
          <dgm:resizeHandles/>
        </dgm:presLayoutVars>
      </dgm:prSet>
      <dgm:spPr/>
    </dgm:pt>
    <dgm:pt modelId="{5556243D-4B14-47BD-8BA4-5B09191C239F}" type="pres">
      <dgm:prSet presAssocID="{D7814EA1-924A-4AF1-8A24-E2545BA47F83}" presName="compNode" presStyleCnt="0"/>
      <dgm:spPr/>
    </dgm:pt>
    <dgm:pt modelId="{46739EE5-2D4E-47AE-9951-7321E5870FF0}" type="pres">
      <dgm:prSet presAssocID="{D7814EA1-924A-4AF1-8A24-E2545BA47F83}" presName="dummyConnPt" presStyleCnt="0"/>
      <dgm:spPr/>
    </dgm:pt>
    <dgm:pt modelId="{DC0A147D-F218-46AB-AD6D-6C58B3239B93}" type="pres">
      <dgm:prSet presAssocID="{D7814EA1-924A-4AF1-8A24-E2545BA47F83}" presName="node" presStyleLbl="node1" presStyleIdx="0" presStyleCnt="9" custScaleX="127332">
        <dgm:presLayoutVars>
          <dgm:bulletEnabled val="1"/>
        </dgm:presLayoutVars>
      </dgm:prSet>
      <dgm:spPr/>
    </dgm:pt>
    <dgm:pt modelId="{B0DF0903-8EB9-4D69-A3DA-52986383A47F}" type="pres">
      <dgm:prSet presAssocID="{50087AED-7EAD-4022-946F-A35840BFE54D}" presName="sibTrans" presStyleLbl="bgSibTrans2D1" presStyleIdx="0" presStyleCnt="8"/>
      <dgm:spPr/>
    </dgm:pt>
    <dgm:pt modelId="{DE42B1E9-5E20-429F-96AC-AC953576A63B}" type="pres">
      <dgm:prSet presAssocID="{03934BF8-C0D5-4252-B3F5-9DCBA987801E}" presName="compNode" presStyleCnt="0"/>
      <dgm:spPr/>
    </dgm:pt>
    <dgm:pt modelId="{289FA2FE-D5C7-4AE2-8DE9-66C1E94D29B9}" type="pres">
      <dgm:prSet presAssocID="{03934BF8-C0D5-4252-B3F5-9DCBA987801E}" presName="dummyConnPt" presStyleCnt="0"/>
      <dgm:spPr/>
    </dgm:pt>
    <dgm:pt modelId="{1F138393-3645-4669-BCD0-F0E722F33A26}" type="pres">
      <dgm:prSet presAssocID="{03934BF8-C0D5-4252-B3F5-9DCBA987801E}" presName="node" presStyleLbl="node1" presStyleIdx="1" presStyleCnt="9" custScaleX="124402">
        <dgm:presLayoutVars>
          <dgm:bulletEnabled val="1"/>
        </dgm:presLayoutVars>
      </dgm:prSet>
      <dgm:spPr/>
    </dgm:pt>
    <dgm:pt modelId="{AB730481-FF4F-440E-A868-E4F4F2A5CB73}" type="pres">
      <dgm:prSet presAssocID="{77D057A2-608F-4070-8D3C-55F43E9F6091}" presName="sibTrans" presStyleLbl="bgSibTrans2D1" presStyleIdx="1" presStyleCnt="8"/>
      <dgm:spPr/>
    </dgm:pt>
    <dgm:pt modelId="{C12A3762-6934-44E1-AB42-F43E85F6D647}" type="pres">
      <dgm:prSet presAssocID="{6C9FD3D5-9BEB-49F9-BD25-C1BC6DD3762B}" presName="compNode" presStyleCnt="0"/>
      <dgm:spPr/>
    </dgm:pt>
    <dgm:pt modelId="{AF81A43F-FA3B-4570-AF16-C6AA9137A07F}" type="pres">
      <dgm:prSet presAssocID="{6C9FD3D5-9BEB-49F9-BD25-C1BC6DD3762B}" presName="dummyConnPt" presStyleCnt="0"/>
      <dgm:spPr/>
    </dgm:pt>
    <dgm:pt modelId="{593C6808-A23A-401B-9C58-C99AB8D88CDE}" type="pres">
      <dgm:prSet presAssocID="{6C9FD3D5-9BEB-49F9-BD25-C1BC6DD3762B}" presName="node" presStyleLbl="node1" presStyleIdx="2" presStyleCnt="9" custScaleX="126136">
        <dgm:presLayoutVars>
          <dgm:bulletEnabled val="1"/>
        </dgm:presLayoutVars>
      </dgm:prSet>
      <dgm:spPr/>
    </dgm:pt>
    <dgm:pt modelId="{849EF7E3-2D8F-4E20-8B68-E4E8162DA153}" type="pres">
      <dgm:prSet presAssocID="{4F7A267C-35B3-4C6D-B2A1-9770E1EB8CC2}" presName="sibTrans" presStyleLbl="bgSibTrans2D1" presStyleIdx="2" presStyleCnt="8"/>
      <dgm:spPr/>
    </dgm:pt>
    <dgm:pt modelId="{79975187-63F8-469C-B517-640AE90ED192}" type="pres">
      <dgm:prSet presAssocID="{1F72F6EA-F6D7-4496-90D2-3AC4F8B0FA4D}" presName="compNode" presStyleCnt="0"/>
      <dgm:spPr/>
    </dgm:pt>
    <dgm:pt modelId="{9C91D1F7-D895-46F4-9DB4-87860E7A4EFA}" type="pres">
      <dgm:prSet presAssocID="{1F72F6EA-F6D7-4496-90D2-3AC4F8B0FA4D}" presName="dummyConnPt" presStyleCnt="0"/>
      <dgm:spPr/>
    </dgm:pt>
    <dgm:pt modelId="{B2F22F5F-E052-4B90-A33E-F5E8F91B026E}" type="pres">
      <dgm:prSet presAssocID="{1F72F6EA-F6D7-4496-90D2-3AC4F8B0FA4D}" presName="node" presStyleLbl="node1" presStyleIdx="3" presStyleCnt="9" custScaleX="121646">
        <dgm:presLayoutVars>
          <dgm:bulletEnabled val="1"/>
        </dgm:presLayoutVars>
      </dgm:prSet>
      <dgm:spPr/>
    </dgm:pt>
    <dgm:pt modelId="{BA06E54A-7B3E-46FC-91C8-E92DB1C1D65E}" type="pres">
      <dgm:prSet presAssocID="{7E69BDFA-B760-4275-971D-62DFCE862C8A}" presName="sibTrans" presStyleLbl="bgSibTrans2D1" presStyleIdx="3" presStyleCnt="8"/>
      <dgm:spPr/>
    </dgm:pt>
    <dgm:pt modelId="{4B6A38DE-B7DC-4BAB-A403-5920F93E62F8}" type="pres">
      <dgm:prSet presAssocID="{11F54227-F49D-478A-B38B-B039B6401634}" presName="compNode" presStyleCnt="0"/>
      <dgm:spPr/>
    </dgm:pt>
    <dgm:pt modelId="{F0612030-7B46-4DF1-8AF9-599B75C69997}" type="pres">
      <dgm:prSet presAssocID="{11F54227-F49D-478A-B38B-B039B6401634}" presName="dummyConnPt" presStyleCnt="0"/>
      <dgm:spPr/>
    </dgm:pt>
    <dgm:pt modelId="{4912D897-7C53-46DE-965D-AE98C862E2F9}" type="pres">
      <dgm:prSet presAssocID="{11F54227-F49D-478A-B38B-B039B6401634}" presName="node" presStyleLbl="node1" presStyleIdx="4" presStyleCnt="9" custScaleX="124471">
        <dgm:presLayoutVars>
          <dgm:bulletEnabled val="1"/>
        </dgm:presLayoutVars>
      </dgm:prSet>
      <dgm:spPr/>
    </dgm:pt>
    <dgm:pt modelId="{A1E4A090-4963-4023-BC34-DFF9B8F62F0A}" type="pres">
      <dgm:prSet presAssocID="{89E1147C-EA1A-49FF-9C43-4E03DC964963}" presName="sibTrans" presStyleLbl="bgSibTrans2D1" presStyleIdx="4" presStyleCnt="8"/>
      <dgm:spPr/>
    </dgm:pt>
    <dgm:pt modelId="{2B727419-32D5-4F84-A768-BE82A24DE839}" type="pres">
      <dgm:prSet presAssocID="{1E4EFE8D-27F5-4148-92E4-20C2B4E3302C}" presName="compNode" presStyleCnt="0"/>
      <dgm:spPr/>
    </dgm:pt>
    <dgm:pt modelId="{DA639BC8-8279-4C9F-B665-C21274D10F13}" type="pres">
      <dgm:prSet presAssocID="{1E4EFE8D-27F5-4148-92E4-20C2B4E3302C}" presName="dummyConnPt" presStyleCnt="0"/>
      <dgm:spPr/>
    </dgm:pt>
    <dgm:pt modelId="{1FBD7F28-E619-471B-A2F8-CFDAA7EFF00C}" type="pres">
      <dgm:prSet presAssocID="{1E4EFE8D-27F5-4148-92E4-20C2B4E3302C}" presName="node" presStyleLbl="node1" presStyleIdx="5" presStyleCnt="9" custScaleX="117054">
        <dgm:presLayoutVars>
          <dgm:bulletEnabled val="1"/>
        </dgm:presLayoutVars>
      </dgm:prSet>
      <dgm:spPr/>
    </dgm:pt>
    <dgm:pt modelId="{A112531E-F07C-4E0F-BE5E-3E84F0B523CF}" type="pres">
      <dgm:prSet presAssocID="{377C5AA5-C477-4C0F-9E3D-3C87CD88CC9A}" presName="sibTrans" presStyleLbl="bgSibTrans2D1" presStyleIdx="5" presStyleCnt="8"/>
      <dgm:spPr/>
    </dgm:pt>
    <dgm:pt modelId="{D7EAF57B-76DF-4ED0-B8CF-138A4A90064B}" type="pres">
      <dgm:prSet presAssocID="{1079711F-30C5-44C6-A577-023A73FA662D}" presName="compNode" presStyleCnt="0"/>
      <dgm:spPr/>
    </dgm:pt>
    <dgm:pt modelId="{D216DE64-1859-4BEF-9A37-10B648AC808A}" type="pres">
      <dgm:prSet presAssocID="{1079711F-30C5-44C6-A577-023A73FA662D}" presName="dummyConnPt" presStyleCnt="0"/>
      <dgm:spPr/>
    </dgm:pt>
    <dgm:pt modelId="{AAD21051-0CD5-48BB-B024-053343AA0844}" type="pres">
      <dgm:prSet presAssocID="{1079711F-30C5-44C6-A577-023A73FA662D}" presName="node" presStyleLbl="node1" presStyleIdx="6" presStyleCnt="9" custScaleX="120780">
        <dgm:presLayoutVars>
          <dgm:bulletEnabled val="1"/>
        </dgm:presLayoutVars>
      </dgm:prSet>
      <dgm:spPr/>
    </dgm:pt>
    <dgm:pt modelId="{4894EE8A-9C0A-4966-BAE0-7892827518E7}" type="pres">
      <dgm:prSet presAssocID="{72305C84-F8DA-409C-8F31-42A450EB5157}" presName="sibTrans" presStyleLbl="bgSibTrans2D1" presStyleIdx="6" presStyleCnt="8"/>
      <dgm:spPr/>
    </dgm:pt>
    <dgm:pt modelId="{91416725-E3B8-49B5-AABE-D3A5956BA153}" type="pres">
      <dgm:prSet presAssocID="{BEA2B729-D635-4310-A631-20C1FF372A38}" presName="compNode" presStyleCnt="0"/>
      <dgm:spPr/>
    </dgm:pt>
    <dgm:pt modelId="{CD1FFC1D-150B-4F42-9575-6080E39B7F45}" type="pres">
      <dgm:prSet presAssocID="{BEA2B729-D635-4310-A631-20C1FF372A38}" presName="dummyConnPt" presStyleCnt="0"/>
      <dgm:spPr/>
    </dgm:pt>
    <dgm:pt modelId="{01C754FF-3AF7-43B4-AA4A-BD75E7E94AB2}" type="pres">
      <dgm:prSet presAssocID="{BEA2B729-D635-4310-A631-20C1FF372A38}" presName="node" presStyleLbl="node1" presStyleIdx="7" presStyleCnt="9" custScaleX="116913">
        <dgm:presLayoutVars>
          <dgm:bulletEnabled val="1"/>
        </dgm:presLayoutVars>
      </dgm:prSet>
      <dgm:spPr/>
    </dgm:pt>
    <dgm:pt modelId="{B02B7708-BEE1-43CD-B81C-D9AA8D7C04E0}" type="pres">
      <dgm:prSet presAssocID="{09A3FB7A-5805-4579-8DD8-A5A3E4C55A78}" presName="sibTrans" presStyleLbl="bgSibTrans2D1" presStyleIdx="7" presStyleCnt="8"/>
      <dgm:spPr/>
    </dgm:pt>
    <dgm:pt modelId="{20059A94-0C94-43D5-AC63-64EFC3142BFE}" type="pres">
      <dgm:prSet presAssocID="{CB7BB2EE-86BD-42D8-A4A0-73A180BA1AF6}" presName="compNode" presStyleCnt="0"/>
      <dgm:spPr/>
    </dgm:pt>
    <dgm:pt modelId="{854CBCA3-8CE1-47C7-853C-1B8D55175AD4}" type="pres">
      <dgm:prSet presAssocID="{CB7BB2EE-86BD-42D8-A4A0-73A180BA1AF6}" presName="dummyConnPt" presStyleCnt="0"/>
      <dgm:spPr/>
    </dgm:pt>
    <dgm:pt modelId="{56AD2D0C-C92E-44EC-ADF3-DF5B1011CDB3}" type="pres">
      <dgm:prSet presAssocID="{CB7BB2EE-86BD-42D8-A4A0-73A180BA1AF6}" presName="node" presStyleLbl="node1" presStyleIdx="8" presStyleCnt="9" custScaleX="118687" custScaleY="116254">
        <dgm:presLayoutVars>
          <dgm:bulletEnabled val="1"/>
        </dgm:presLayoutVars>
      </dgm:prSet>
      <dgm:spPr/>
    </dgm:pt>
  </dgm:ptLst>
  <dgm:cxnLst>
    <dgm:cxn modelId="{DE921302-F389-4E9E-8C8F-32655BE95FEF}" type="presOf" srcId="{4F7A267C-35B3-4C6D-B2A1-9770E1EB8CC2}" destId="{849EF7E3-2D8F-4E20-8B68-E4E8162DA153}" srcOrd="0" destOrd="0" presId="urn:microsoft.com/office/officeart/2005/8/layout/bProcess4"/>
    <dgm:cxn modelId="{97AFA711-4F49-4B12-A8A8-EFE2B56E962B}" srcId="{C2981432-9CC8-47B2-8E08-B08F44883657}" destId="{6C9FD3D5-9BEB-49F9-BD25-C1BC6DD3762B}" srcOrd="2" destOrd="0" parTransId="{2C940B29-3EB4-40B9-86D4-418E39CC4C51}" sibTransId="{4F7A267C-35B3-4C6D-B2A1-9770E1EB8CC2}"/>
    <dgm:cxn modelId="{F0FBE31A-AE06-485C-B3BD-7071652AA49F}" srcId="{C2981432-9CC8-47B2-8E08-B08F44883657}" destId="{BEA2B729-D635-4310-A631-20C1FF372A38}" srcOrd="7" destOrd="0" parTransId="{5974BB5B-26A6-44F3-9D6A-AAA55B383820}" sibTransId="{09A3FB7A-5805-4579-8DD8-A5A3E4C55A78}"/>
    <dgm:cxn modelId="{55AC103B-2F25-441B-8EEC-98446949D0CC}" srcId="{C2981432-9CC8-47B2-8E08-B08F44883657}" destId="{1079711F-30C5-44C6-A577-023A73FA662D}" srcOrd="6" destOrd="0" parTransId="{F40CBD5A-8E34-46CC-A6BB-5572BD1B4424}" sibTransId="{72305C84-F8DA-409C-8F31-42A450EB5157}"/>
    <dgm:cxn modelId="{BB62AF3B-0E73-411A-913C-285F5F5DA308}" type="presOf" srcId="{CB7BB2EE-86BD-42D8-A4A0-73A180BA1AF6}" destId="{56AD2D0C-C92E-44EC-ADF3-DF5B1011CDB3}" srcOrd="0" destOrd="0" presId="urn:microsoft.com/office/officeart/2005/8/layout/bProcess4"/>
    <dgm:cxn modelId="{43AE4D3D-B597-4D87-A180-7C265AA7532B}" type="presOf" srcId="{7E69BDFA-B760-4275-971D-62DFCE862C8A}" destId="{BA06E54A-7B3E-46FC-91C8-E92DB1C1D65E}" srcOrd="0" destOrd="0" presId="urn:microsoft.com/office/officeart/2005/8/layout/bProcess4"/>
    <dgm:cxn modelId="{FFBC745C-C49A-4DE0-95AA-A72B04EEE7AF}" type="presOf" srcId="{1079711F-30C5-44C6-A577-023A73FA662D}" destId="{AAD21051-0CD5-48BB-B024-053343AA0844}" srcOrd="0" destOrd="0" presId="urn:microsoft.com/office/officeart/2005/8/layout/bProcess4"/>
    <dgm:cxn modelId="{39C2CE49-8A36-4976-9FB1-75C6FF078E1E}" type="presOf" srcId="{89E1147C-EA1A-49FF-9C43-4E03DC964963}" destId="{A1E4A090-4963-4023-BC34-DFF9B8F62F0A}" srcOrd="0" destOrd="0" presId="urn:microsoft.com/office/officeart/2005/8/layout/bProcess4"/>
    <dgm:cxn modelId="{C35C216D-1CEC-42C5-88AF-336333FFD1D2}" srcId="{C2981432-9CC8-47B2-8E08-B08F44883657}" destId="{1E4EFE8D-27F5-4148-92E4-20C2B4E3302C}" srcOrd="5" destOrd="0" parTransId="{F322BC27-37BD-4B60-8BD2-C2AA9F04711A}" sibTransId="{377C5AA5-C477-4C0F-9E3D-3C87CD88CC9A}"/>
    <dgm:cxn modelId="{E6177E6F-AD9B-4A79-BB78-775DEF2F98EA}" type="presOf" srcId="{D7814EA1-924A-4AF1-8A24-E2545BA47F83}" destId="{DC0A147D-F218-46AB-AD6D-6C58B3239B93}" srcOrd="0" destOrd="0" presId="urn:microsoft.com/office/officeart/2005/8/layout/bProcess4"/>
    <dgm:cxn modelId="{C054DB4F-4905-4A97-AEFC-3B49D6D7C844}" srcId="{C2981432-9CC8-47B2-8E08-B08F44883657}" destId="{11F54227-F49D-478A-B38B-B039B6401634}" srcOrd="4" destOrd="0" parTransId="{9ABC46A7-C8AB-46BC-B774-EEC115A56592}" sibTransId="{89E1147C-EA1A-49FF-9C43-4E03DC964963}"/>
    <dgm:cxn modelId="{05795F70-3760-462D-B20F-A28508CA120B}" srcId="{C2981432-9CC8-47B2-8E08-B08F44883657}" destId="{CB7BB2EE-86BD-42D8-A4A0-73A180BA1AF6}" srcOrd="8" destOrd="0" parTransId="{80EC9E4D-A598-47E1-B5D9-F9D5FED88EC4}" sibTransId="{6ACB3688-E497-43F6-A54B-89E5D900C336}"/>
    <dgm:cxn modelId="{86B2FB57-25A0-4757-97BC-2EFA78A4EE8C}" type="presOf" srcId="{50087AED-7EAD-4022-946F-A35840BFE54D}" destId="{B0DF0903-8EB9-4D69-A3DA-52986383A47F}" srcOrd="0" destOrd="0" presId="urn:microsoft.com/office/officeart/2005/8/layout/bProcess4"/>
    <dgm:cxn modelId="{1AD63281-322D-417A-972F-57BD19233616}" type="presOf" srcId="{1E4EFE8D-27F5-4148-92E4-20C2B4E3302C}" destId="{1FBD7F28-E619-471B-A2F8-CFDAA7EFF00C}" srcOrd="0" destOrd="0" presId="urn:microsoft.com/office/officeart/2005/8/layout/bProcess4"/>
    <dgm:cxn modelId="{B5127B8A-A61A-42D7-8FCB-9DD1A69F05A3}" type="presOf" srcId="{C2981432-9CC8-47B2-8E08-B08F44883657}" destId="{A495135B-5339-48A8-B3DB-8009DFC9907B}" srcOrd="0" destOrd="0" presId="urn:microsoft.com/office/officeart/2005/8/layout/bProcess4"/>
    <dgm:cxn modelId="{7151B98D-D1A7-40F2-B72F-6DB7885A5522}" type="presOf" srcId="{03934BF8-C0D5-4252-B3F5-9DCBA987801E}" destId="{1F138393-3645-4669-BCD0-F0E722F33A26}" srcOrd="0" destOrd="0" presId="urn:microsoft.com/office/officeart/2005/8/layout/bProcess4"/>
    <dgm:cxn modelId="{13496392-518D-4D50-897E-B84121623888}" type="presOf" srcId="{09A3FB7A-5805-4579-8DD8-A5A3E4C55A78}" destId="{B02B7708-BEE1-43CD-B81C-D9AA8D7C04E0}" srcOrd="0" destOrd="0" presId="urn:microsoft.com/office/officeart/2005/8/layout/bProcess4"/>
    <dgm:cxn modelId="{677AF6A3-539E-4E9C-91E7-6A8E5CB0390C}" type="presOf" srcId="{6C9FD3D5-9BEB-49F9-BD25-C1BC6DD3762B}" destId="{593C6808-A23A-401B-9C58-C99AB8D88CDE}" srcOrd="0" destOrd="0" presId="urn:microsoft.com/office/officeart/2005/8/layout/bProcess4"/>
    <dgm:cxn modelId="{327CF8C2-C371-49ED-99E7-0054B7ACECEB}" srcId="{C2981432-9CC8-47B2-8E08-B08F44883657}" destId="{1F72F6EA-F6D7-4496-90D2-3AC4F8B0FA4D}" srcOrd="3" destOrd="0" parTransId="{EE4B7E2F-C318-4D0C-91E1-A22A63AAA7BA}" sibTransId="{7E69BDFA-B760-4275-971D-62DFCE862C8A}"/>
    <dgm:cxn modelId="{6D7F6FCB-E559-49BB-B6B3-C2209745EE1C}" type="presOf" srcId="{72305C84-F8DA-409C-8F31-42A450EB5157}" destId="{4894EE8A-9C0A-4966-BAE0-7892827518E7}" srcOrd="0" destOrd="0" presId="urn:microsoft.com/office/officeart/2005/8/layout/bProcess4"/>
    <dgm:cxn modelId="{181666D4-F2B0-4270-A17A-1B2B396A1232}" srcId="{C2981432-9CC8-47B2-8E08-B08F44883657}" destId="{D7814EA1-924A-4AF1-8A24-E2545BA47F83}" srcOrd="0" destOrd="0" parTransId="{AFFA3ABE-7A31-4B71-A92B-D64E158FA93E}" sibTransId="{50087AED-7EAD-4022-946F-A35840BFE54D}"/>
    <dgm:cxn modelId="{ABB86CD4-2569-4B00-85BE-59AB63E67120}" srcId="{C2981432-9CC8-47B2-8E08-B08F44883657}" destId="{03934BF8-C0D5-4252-B3F5-9DCBA987801E}" srcOrd="1" destOrd="0" parTransId="{95BEEFEF-0547-4424-AD9F-5CC1591C6A66}" sibTransId="{77D057A2-608F-4070-8D3C-55F43E9F6091}"/>
    <dgm:cxn modelId="{A1C7EADA-B58F-4656-837E-7B4EC62D87AE}" type="presOf" srcId="{1F72F6EA-F6D7-4496-90D2-3AC4F8B0FA4D}" destId="{B2F22F5F-E052-4B90-A33E-F5E8F91B026E}" srcOrd="0" destOrd="0" presId="urn:microsoft.com/office/officeart/2005/8/layout/bProcess4"/>
    <dgm:cxn modelId="{0E0F9FE6-6F95-40E1-ADA5-1C8047655135}" type="presOf" srcId="{77D057A2-608F-4070-8D3C-55F43E9F6091}" destId="{AB730481-FF4F-440E-A868-E4F4F2A5CB73}" srcOrd="0" destOrd="0" presId="urn:microsoft.com/office/officeart/2005/8/layout/bProcess4"/>
    <dgm:cxn modelId="{1C794CEF-2E21-4FE0-8FFB-E1A25DBF51E9}" type="presOf" srcId="{377C5AA5-C477-4C0F-9E3D-3C87CD88CC9A}" destId="{A112531E-F07C-4E0F-BE5E-3E84F0B523CF}" srcOrd="0" destOrd="0" presId="urn:microsoft.com/office/officeart/2005/8/layout/bProcess4"/>
    <dgm:cxn modelId="{CC1BD0EF-6422-4C33-95D2-33ADC7DE28AB}" type="presOf" srcId="{BEA2B729-D635-4310-A631-20C1FF372A38}" destId="{01C754FF-3AF7-43B4-AA4A-BD75E7E94AB2}" srcOrd="0" destOrd="0" presId="urn:microsoft.com/office/officeart/2005/8/layout/bProcess4"/>
    <dgm:cxn modelId="{1B8C69FA-F165-4589-8AF7-B7EF525F11F3}" type="presOf" srcId="{11F54227-F49D-478A-B38B-B039B6401634}" destId="{4912D897-7C53-46DE-965D-AE98C862E2F9}" srcOrd="0" destOrd="0" presId="urn:microsoft.com/office/officeart/2005/8/layout/bProcess4"/>
    <dgm:cxn modelId="{355FAB95-331B-4A99-A96F-C525EE1222F6}" type="presParOf" srcId="{A495135B-5339-48A8-B3DB-8009DFC9907B}" destId="{5556243D-4B14-47BD-8BA4-5B09191C239F}" srcOrd="0" destOrd="0" presId="urn:microsoft.com/office/officeart/2005/8/layout/bProcess4"/>
    <dgm:cxn modelId="{6B00022C-40A5-4352-BEFE-5D27D5A8606E}" type="presParOf" srcId="{5556243D-4B14-47BD-8BA4-5B09191C239F}" destId="{46739EE5-2D4E-47AE-9951-7321E5870FF0}" srcOrd="0" destOrd="0" presId="urn:microsoft.com/office/officeart/2005/8/layout/bProcess4"/>
    <dgm:cxn modelId="{A5E49792-E3C9-4783-A71C-79B0EFB67A7B}" type="presParOf" srcId="{5556243D-4B14-47BD-8BA4-5B09191C239F}" destId="{DC0A147D-F218-46AB-AD6D-6C58B3239B93}" srcOrd="1" destOrd="0" presId="urn:microsoft.com/office/officeart/2005/8/layout/bProcess4"/>
    <dgm:cxn modelId="{C803BC93-6859-4057-AC1D-F3A7119FFB3A}" type="presParOf" srcId="{A495135B-5339-48A8-B3DB-8009DFC9907B}" destId="{B0DF0903-8EB9-4D69-A3DA-52986383A47F}" srcOrd="1" destOrd="0" presId="urn:microsoft.com/office/officeart/2005/8/layout/bProcess4"/>
    <dgm:cxn modelId="{5E560434-0A0F-49ED-9FBA-9D0BD48428F7}" type="presParOf" srcId="{A495135B-5339-48A8-B3DB-8009DFC9907B}" destId="{DE42B1E9-5E20-429F-96AC-AC953576A63B}" srcOrd="2" destOrd="0" presId="urn:microsoft.com/office/officeart/2005/8/layout/bProcess4"/>
    <dgm:cxn modelId="{6A1B5444-4805-49FD-B691-FACAD896B443}" type="presParOf" srcId="{DE42B1E9-5E20-429F-96AC-AC953576A63B}" destId="{289FA2FE-D5C7-4AE2-8DE9-66C1E94D29B9}" srcOrd="0" destOrd="0" presId="urn:microsoft.com/office/officeart/2005/8/layout/bProcess4"/>
    <dgm:cxn modelId="{91D97CA7-CD07-4199-BCCE-E0D8FC2D5050}" type="presParOf" srcId="{DE42B1E9-5E20-429F-96AC-AC953576A63B}" destId="{1F138393-3645-4669-BCD0-F0E722F33A26}" srcOrd="1" destOrd="0" presId="urn:microsoft.com/office/officeart/2005/8/layout/bProcess4"/>
    <dgm:cxn modelId="{91E645A2-F03C-4123-9C91-CCB89C9E96E5}" type="presParOf" srcId="{A495135B-5339-48A8-B3DB-8009DFC9907B}" destId="{AB730481-FF4F-440E-A868-E4F4F2A5CB73}" srcOrd="3" destOrd="0" presId="urn:microsoft.com/office/officeart/2005/8/layout/bProcess4"/>
    <dgm:cxn modelId="{06150276-67D9-4829-BAD9-50142AB0AD16}" type="presParOf" srcId="{A495135B-5339-48A8-B3DB-8009DFC9907B}" destId="{C12A3762-6934-44E1-AB42-F43E85F6D647}" srcOrd="4" destOrd="0" presId="urn:microsoft.com/office/officeart/2005/8/layout/bProcess4"/>
    <dgm:cxn modelId="{0C12DA48-9B55-445D-968C-9E4C25E25A62}" type="presParOf" srcId="{C12A3762-6934-44E1-AB42-F43E85F6D647}" destId="{AF81A43F-FA3B-4570-AF16-C6AA9137A07F}" srcOrd="0" destOrd="0" presId="urn:microsoft.com/office/officeart/2005/8/layout/bProcess4"/>
    <dgm:cxn modelId="{B15F8B01-8920-4042-B20D-DBBD8D9D74C8}" type="presParOf" srcId="{C12A3762-6934-44E1-AB42-F43E85F6D647}" destId="{593C6808-A23A-401B-9C58-C99AB8D88CDE}" srcOrd="1" destOrd="0" presId="urn:microsoft.com/office/officeart/2005/8/layout/bProcess4"/>
    <dgm:cxn modelId="{BD1FD254-CB20-4752-8539-39DF1EB5A503}" type="presParOf" srcId="{A495135B-5339-48A8-B3DB-8009DFC9907B}" destId="{849EF7E3-2D8F-4E20-8B68-E4E8162DA153}" srcOrd="5" destOrd="0" presId="urn:microsoft.com/office/officeart/2005/8/layout/bProcess4"/>
    <dgm:cxn modelId="{71566A4F-EEA2-4A7B-8C52-BFFF6D388AE2}" type="presParOf" srcId="{A495135B-5339-48A8-B3DB-8009DFC9907B}" destId="{79975187-63F8-469C-B517-640AE90ED192}" srcOrd="6" destOrd="0" presId="urn:microsoft.com/office/officeart/2005/8/layout/bProcess4"/>
    <dgm:cxn modelId="{A69419BD-8728-4FD7-888D-FA277E7BFF00}" type="presParOf" srcId="{79975187-63F8-469C-B517-640AE90ED192}" destId="{9C91D1F7-D895-46F4-9DB4-87860E7A4EFA}" srcOrd="0" destOrd="0" presId="urn:microsoft.com/office/officeart/2005/8/layout/bProcess4"/>
    <dgm:cxn modelId="{535AF70B-6E9D-416D-A341-42B68798D5CB}" type="presParOf" srcId="{79975187-63F8-469C-B517-640AE90ED192}" destId="{B2F22F5F-E052-4B90-A33E-F5E8F91B026E}" srcOrd="1" destOrd="0" presId="urn:microsoft.com/office/officeart/2005/8/layout/bProcess4"/>
    <dgm:cxn modelId="{D8FFCEAD-5AFE-4796-B0CC-0281B2FCD4B8}" type="presParOf" srcId="{A495135B-5339-48A8-B3DB-8009DFC9907B}" destId="{BA06E54A-7B3E-46FC-91C8-E92DB1C1D65E}" srcOrd="7" destOrd="0" presId="urn:microsoft.com/office/officeart/2005/8/layout/bProcess4"/>
    <dgm:cxn modelId="{EA3EC629-7583-48B7-97AD-CE734A2D6EA1}" type="presParOf" srcId="{A495135B-5339-48A8-B3DB-8009DFC9907B}" destId="{4B6A38DE-B7DC-4BAB-A403-5920F93E62F8}" srcOrd="8" destOrd="0" presId="urn:microsoft.com/office/officeart/2005/8/layout/bProcess4"/>
    <dgm:cxn modelId="{3D230D00-D4E8-4832-A3E5-B28B2916901D}" type="presParOf" srcId="{4B6A38DE-B7DC-4BAB-A403-5920F93E62F8}" destId="{F0612030-7B46-4DF1-8AF9-599B75C69997}" srcOrd="0" destOrd="0" presId="urn:microsoft.com/office/officeart/2005/8/layout/bProcess4"/>
    <dgm:cxn modelId="{DF8E4719-90EB-43F8-B848-32CA30DD004A}" type="presParOf" srcId="{4B6A38DE-B7DC-4BAB-A403-5920F93E62F8}" destId="{4912D897-7C53-46DE-965D-AE98C862E2F9}" srcOrd="1" destOrd="0" presId="urn:microsoft.com/office/officeart/2005/8/layout/bProcess4"/>
    <dgm:cxn modelId="{7CA28B62-B49F-4499-81AB-57EC89A609D0}" type="presParOf" srcId="{A495135B-5339-48A8-B3DB-8009DFC9907B}" destId="{A1E4A090-4963-4023-BC34-DFF9B8F62F0A}" srcOrd="9" destOrd="0" presId="urn:microsoft.com/office/officeart/2005/8/layout/bProcess4"/>
    <dgm:cxn modelId="{9B604F2E-5F0B-4B8D-ADF1-D1D20F2FFE5A}" type="presParOf" srcId="{A495135B-5339-48A8-B3DB-8009DFC9907B}" destId="{2B727419-32D5-4F84-A768-BE82A24DE839}" srcOrd="10" destOrd="0" presId="urn:microsoft.com/office/officeart/2005/8/layout/bProcess4"/>
    <dgm:cxn modelId="{2A19CAC7-5067-400E-9B71-5E5DBC42A6F3}" type="presParOf" srcId="{2B727419-32D5-4F84-A768-BE82A24DE839}" destId="{DA639BC8-8279-4C9F-B665-C21274D10F13}" srcOrd="0" destOrd="0" presId="urn:microsoft.com/office/officeart/2005/8/layout/bProcess4"/>
    <dgm:cxn modelId="{EDB76F13-5478-4D45-9273-A7E027FB0047}" type="presParOf" srcId="{2B727419-32D5-4F84-A768-BE82A24DE839}" destId="{1FBD7F28-E619-471B-A2F8-CFDAA7EFF00C}" srcOrd="1" destOrd="0" presId="urn:microsoft.com/office/officeart/2005/8/layout/bProcess4"/>
    <dgm:cxn modelId="{4208FA25-FE3E-4576-BEC4-67025B7B538A}" type="presParOf" srcId="{A495135B-5339-48A8-B3DB-8009DFC9907B}" destId="{A112531E-F07C-4E0F-BE5E-3E84F0B523CF}" srcOrd="11" destOrd="0" presId="urn:microsoft.com/office/officeart/2005/8/layout/bProcess4"/>
    <dgm:cxn modelId="{9927D9B7-1C0D-46F9-93AB-D79BC06EE46A}" type="presParOf" srcId="{A495135B-5339-48A8-B3DB-8009DFC9907B}" destId="{D7EAF57B-76DF-4ED0-B8CF-138A4A90064B}" srcOrd="12" destOrd="0" presId="urn:microsoft.com/office/officeart/2005/8/layout/bProcess4"/>
    <dgm:cxn modelId="{2C1A5464-44B5-4E59-B7AF-801ECD6871D1}" type="presParOf" srcId="{D7EAF57B-76DF-4ED0-B8CF-138A4A90064B}" destId="{D216DE64-1859-4BEF-9A37-10B648AC808A}" srcOrd="0" destOrd="0" presId="urn:microsoft.com/office/officeart/2005/8/layout/bProcess4"/>
    <dgm:cxn modelId="{89F2DEEC-10B9-4C26-B37E-27CB7C54B6BB}" type="presParOf" srcId="{D7EAF57B-76DF-4ED0-B8CF-138A4A90064B}" destId="{AAD21051-0CD5-48BB-B024-053343AA0844}" srcOrd="1" destOrd="0" presId="urn:microsoft.com/office/officeart/2005/8/layout/bProcess4"/>
    <dgm:cxn modelId="{CA6CB368-F456-4A24-85BC-64BA23FA79EA}" type="presParOf" srcId="{A495135B-5339-48A8-B3DB-8009DFC9907B}" destId="{4894EE8A-9C0A-4966-BAE0-7892827518E7}" srcOrd="13" destOrd="0" presId="urn:microsoft.com/office/officeart/2005/8/layout/bProcess4"/>
    <dgm:cxn modelId="{7486C403-6026-40DC-89E7-C0CC8528985E}" type="presParOf" srcId="{A495135B-5339-48A8-B3DB-8009DFC9907B}" destId="{91416725-E3B8-49B5-AABE-D3A5956BA153}" srcOrd="14" destOrd="0" presId="urn:microsoft.com/office/officeart/2005/8/layout/bProcess4"/>
    <dgm:cxn modelId="{2C299C4C-BEDA-4E9A-9390-9E76C45FFAAF}" type="presParOf" srcId="{91416725-E3B8-49B5-AABE-D3A5956BA153}" destId="{CD1FFC1D-150B-4F42-9575-6080E39B7F45}" srcOrd="0" destOrd="0" presId="urn:microsoft.com/office/officeart/2005/8/layout/bProcess4"/>
    <dgm:cxn modelId="{7F42DF9C-F901-440C-9178-EA33670212B2}" type="presParOf" srcId="{91416725-E3B8-49B5-AABE-D3A5956BA153}" destId="{01C754FF-3AF7-43B4-AA4A-BD75E7E94AB2}" srcOrd="1" destOrd="0" presId="urn:microsoft.com/office/officeart/2005/8/layout/bProcess4"/>
    <dgm:cxn modelId="{38AE84F1-0FFD-40F5-AD32-86D5DA0559F5}" type="presParOf" srcId="{A495135B-5339-48A8-B3DB-8009DFC9907B}" destId="{B02B7708-BEE1-43CD-B81C-D9AA8D7C04E0}" srcOrd="15" destOrd="0" presId="urn:microsoft.com/office/officeart/2005/8/layout/bProcess4"/>
    <dgm:cxn modelId="{287C891D-85A1-4B2C-B576-1903F34A3ED0}" type="presParOf" srcId="{A495135B-5339-48A8-B3DB-8009DFC9907B}" destId="{20059A94-0C94-43D5-AC63-64EFC3142BFE}" srcOrd="16" destOrd="0" presId="urn:microsoft.com/office/officeart/2005/8/layout/bProcess4"/>
    <dgm:cxn modelId="{763231D8-32FF-4CBD-ABE1-657F9CD87FB6}" type="presParOf" srcId="{20059A94-0C94-43D5-AC63-64EFC3142BFE}" destId="{854CBCA3-8CE1-47C7-853C-1B8D55175AD4}" srcOrd="0" destOrd="0" presId="urn:microsoft.com/office/officeart/2005/8/layout/bProcess4"/>
    <dgm:cxn modelId="{BE0CE33D-D2B4-40BD-8E2D-4FC33673AB8A}" type="presParOf" srcId="{20059A94-0C94-43D5-AC63-64EFC3142BFE}" destId="{56AD2D0C-C92E-44EC-ADF3-DF5B1011CDB3}"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189952-C3F5-4E8E-9DDB-EC0AB7E6101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631CD3B-5AB9-4FE1-BFE6-FFFBEF1D28CA}">
      <dgm:prSet phldrT="[Text]"/>
      <dgm:spPr>
        <a:solidFill>
          <a:srgbClr val="A7C8C1"/>
        </a:solidFill>
      </dgm:spPr>
      <dgm:t>
        <a:bodyPr/>
        <a:lstStyle/>
        <a:p>
          <a:r>
            <a:rPr lang="en-US" b="1" dirty="0">
              <a:solidFill>
                <a:schemeClr val="bg1"/>
              </a:solidFill>
              <a:latin typeface="Abadi Extra Light" panose="020B0204020104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Sherpa Juliet</a:t>
          </a:r>
          <a:r>
            <a:rPr lang="en-US" b="1" dirty="0">
              <a:solidFill>
                <a:schemeClr val="bg1"/>
              </a:solidFill>
              <a:latin typeface="Abadi Extra Light" panose="020B0204020104020204" pitchFamily="34" charset="0"/>
            </a:rPr>
            <a:t>: </a:t>
          </a:r>
          <a:r>
            <a:rPr lang="en-US" dirty="0">
              <a:solidFill>
                <a:schemeClr val="bg1"/>
              </a:solidFill>
              <a:latin typeface="Abadi Extra Light" panose="020B0204020104020204" pitchFamily="34" charset="0"/>
            </a:rPr>
            <a:t>Searchable database of research funders' OA policies. </a:t>
          </a:r>
        </a:p>
      </dgm:t>
    </dgm:pt>
    <dgm:pt modelId="{DC5A4840-BD7A-4877-97A9-511B0D7BE419}" type="parTrans" cxnId="{E6F62BD2-5002-42AA-A1EE-4123B2DA898E}">
      <dgm:prSet/>
      <dgm:spPr/>
      <dgm:t>
        <a:bodyPr/>
        <a:lstStyle/>
        <a:p>
          <a:endParaRPr lang="en-US"/>
        </a:p>
      </dgm:t>
    </dgm:pt>
    <dgm:pt modelId="{0DA75809-FB11-4C93-B114-93ACF28D97CF}" type="sibTrans" cxnId="{E6F62BD2-5002-42AA-A1EE-4123B2DA898E}">
      <dgm:prSet/>
      <dgm:spPr/>
      <dgm:t>
        <a:bodyPr/>
        <a:lstStyle/>
        <a:p>
          <a:endParaRPr lang="en-US"/>
        </a:p>
      </dgm:t>
    </dgm:pt>
    <dgm:pt modelId="{D3C71D6F-5926-406B-B169-3BF4B781B214}">
      <dgm:prSet phldrT="[Text]"/>
      <dgm:spPr>
        <a:solidFill>
          <a:srgbClr val="A7C8C1"/>
        </a:solidFill>
      </dgm:spPr>
      <dgm:t>
        <a:bodyPr/>
        <a:lstStyle/>
        <a:p>
          <a:r>
            <a:rPr lang="en-US" b="1" dirty="0">
              <a:solidFill>
                <a:schemeClr val="bg1"/>
              </a:solidFill>
              <a:latin typeface="Abadi Extra Light" panose="020B0204020104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OA Directory</a:t>
          </a:r>
          <a:r>
            <a:rPr lang="en-US" b="1" dirty="0">
              <a:solidFill>
                <a:schemeClr val="bg1"/>
              </a:solidFill>
              <a:latin typeface="Abadi Extra Light" panose="020B0204020104020204" pitchFamily="34" charset="0"/>
            </a:rPr>
            <a:t>: </a:t>
          </a:r>
          <a:r>
            <a:rPr lang="en-US" dirty="0">
              <a:solidFill>
                <a:schemeClr val="bg1"/>
              </a:solidFill>
              <a:latin typeface="Abadi Extra Light" panose="020B0204020104020204" pitchFamily="34" charset="0"/>
            </a:rPr>
            <a:t>Maintains a list of institutional funds for OA publishing. </a:t>
          </a:r>
        </a:p>
      </dgm:t>
    </dgm:pt>
    <dgm:pt modelId="{A4BC6E3C-4AA3-4E71-987B-BA715249D593}" type="parTrans" cxnId="{25AB983F-56B9-483B-8E70-F026CF627B50}">
      <dgm:prSet/>
      <dgm:spPr/>
      <dgm:t>
        <a:bodyPr/>
        <a:lstStyle/>
        <a:p>
          <a:endParaRPr lang="en-US"/>
        </a:p>
      </dgm:t>
    </dgm:pt>
    <dgm:pt modelId="{89C689EE-3A44-4777-922B-C4CDBB9C6F32}" type="sibTrans" cxnId="{25AB983F-56B9-483B-8E70-F026CF627B50}">
      <dgm:prSet/>
      <dgm:spPr/>
      <dgm:t>
        <a:bodyPr/>
        <a:lstStyle/>
        <a:p>
          <a:endParaRPr lang="en-US"/>
        </a:p>
      </dgm:t>
    </dgm:pt>
    <dgm:pt modelId="{4019CA66-B32B-475C-A982-7224B754DC1C}">
      <dgm:prSet phldrT="[Text]"/>
      <dgm:spPr>
        <a:solidFill>
          <a:srgbClr val="A7C8C1"/>
        </a:solidFill>
      </dgm:spPr>
      <dgm:t>
        <a:bodyPr/>
        <a:lstStyle/>
        <a:p>
          <a:r>
            <a:rPr lang="en-US" b="1" dirty="0">
              <a:solidFill>
                <a:schemeClr val="bg1"/>
              </a:solidFill>
              <a:latin typeface="Abadi Extra Light" panose="020B0204020104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SPARC</a:t>
          </a:r>
          <a:r>
            <a:rPr lang="en-US" b="1" dirty="0">
              <a:solidFill>
                <a:schemeClr val="bg1"/>
              </a:solidFill>
              <a:latin typeface="Abadi Extra Light" panose="020B0204020104020204" pitchFamily="34" charset="0"/>
            </a:rPr>
            <a:t>: </a:t>
          </a:r>
          <a:r>
            <a:rPr lang="en-US" dirty="0">
              <a:solidFill>
                <a:schemeClr val="bg1"/>
              </a:solidFill>
              <a:latin typeface="Abadi Extra Light" panose="020B0204020104020204" pitchFamily="34" charset="0"/>
            </a:rPr>
            <a:t>Maintains a list of North American universities and university libraries with OA funds. </a:t>
          </a:r>
        </a:p>
      </dgm:t>
    </dgm:pt>
    <dgm:pt modelId="{F45B4EE0-60EB-4502-99A0-2521B6F8831B}" type="parTrans" cxnId="{5AF49D33-F3C7-4959-90BE-E4D00E568434}">
      <dgm:prSet/>
      <dgm:spPr/>
      <dgm:t>
        <a:bodyPr/>
        <a:lstStyle/>
        <a:p>
          <a:endParaRPr lang="en-US"/>
        </a:p>
      </dgm:t>
    </dgm:pt>
    <dgm:pt modelId="{5DA084C1-4791-439E-88C6-E1B5D80B568F}" type="sibTrans" cxnId="{5AF49D33-F3C7-4959-90BE-E4D00E568434}">
      <dgm:prSet/>
      <dgm:spPr/>
      <dgm:t>
        <a:bodyPr/>
        <a:lstStyle/>
        <a:p>
          <a:endParaRPr lang="en-US"/>
        </a:p>
      </dgm:t>
    </dgm:pt>
    <dgm:pt modelId="{8F07CA86-684C-4FBE-B711-2104DBB44FBF}">
      <dgm:prSet/>
      <dgm:spPr>
        <a:solidFill>
          <a:srgbClr val="A7C8C1"/>
        </a:solidFill>
        <a:ln>
          <a:solidFill>
            <a:srgbClr val="E8E8DF"/>
          </a:solidFill>
        </a:ln>
      </dgm:spPr>
      <dgm:t>
        <a:bodyPr/>
        <a:lstStyle/>
        <a:p>
          <a:r>
            <a:rPr lang="en-US" b="1" dirty="0">
              <a:solidFill>
                <a:schemeClr val="bg1"/>
              </a:solidFill>
              <a:latin typeface="Abadi Extra Light" panose="020B0204020104020204" pitchFamily="34" charset="0"/>
            </a:rPr>
            <a:t>Your Institution/Library: </a:t>
          </a:r>
          <a:r>
            <a:rPr lang="en-US" dirty="0">
              <a:solidFill>
                <a:schemeClr val="bg1"/>
              </a:solidFill>
              <a:latin typeface="Abadi Extra Light" panose="020B0204020104020204" pitchFamily="34" charset="0"/>
            </a:rPr>
            <a:t>Many libraries have established OA funds. </a:t>
          </a:r>
        </a:p>
      </dgm:t>
    </dgm:pt>
    <dgm:pt modelId="{ECA60DD1-94B0-4DB9-A769-D270993437ED}" type="parTrans" cxnId="{5A8CFF3C-FD7E-4046-B0CF-BD67F1169024}">
      <dgm:prSet/>
      <dgm:spPr/>
      <dgm:t>
        <a:bodyPr/>
        <a:lstStyle/>
        <a:p>
          <a:endParaRPr lang="en-US"/>
        </a:p>
      </dgm:t>
    </dgm:pt>
    <dgm:pt modelId="{B7380D6D-30DC-4F32-9A0B-311BE8EFBFB0}" type="sibTrans" cxnId="{5A8CFF3C-FD7E-4046-B0CF-BD67F1169024}">
      <dgm:prSet/>
      <dgm:spPr/>
      <dgm:t>
        <a:bodyPr/>
        <a:lstStyle/>
        <a:p>
          <a:endParaRPr lang="en-US"/>
        </a:p>
      </dgm:t>
    </dgm:pt>
    <dgm:pt modelId="{A86A6431-6C7E-4159-A820-EA2D77181955}" type="pres">
      <dgm:prSet presAssocID="{D4189952-C3F5-4E8E-9DDB-EC0AB7E6101A}" presName="linear" presStyleCnt="0">
        <dgm:presLayoutVars>
          <dgm:animLvl val="lvl"/>
          <dgm:resizeHandles val="exact"/>
        </dgm:presLayoutVars>
      </dgm:prSet>
      <dgm:spPr/>
    </dgm:pt>
    <dgm:pt modelId="{F748376D-8947-4F71-9B72-66BC973DD073}" type="pres">
      <dgm:prSet presAssocID="{4631CD3B-5AB9-4FE1-BFE6-FFFBEF1D28CA}" presName="parentText" presStyleLbl="node1" presStyleIdx="0" presStyleCnt="4">
        <dgm:presLayoutVars>
          <dgm:chMax val="0"/>
          <dgm:bulletEnabled val="1"/>
        </dgm:presLayoutVars>
      </dgm:prSet>
      <dgm:spPr/>
    </dgm:pt>
    <dgm:pt modelId="{B17C73BF-E3DD-4180-B9B4-131E720C028E}" type="pres">
      <dgm:prSet presAssocID="{0DA75809-FB11-4C93-B114-93ACF28D97CF}" presName="spacer" presStyleCnt="0"/>
      <dgm:spPr/>
    </dgm:pt>
    <dgm:pt modelId="{8DD33E55-BBB3-487F-9B1C-693F3AAAB157}" type="pres">
      <dgm:prSet presAssocID="{D3C71D6F-5926-406B-B169-3BF4B781B214}" presName="parentText" presStyleLbl="node1" presStyleIdx="1" presStyleCnt="4">
        <dgm:presLayoutVars>
          <dgm:chMax val="0"/>
          <dgm:bulletEnabled val="1"/>
        </dgm:presLayoutVars>
      </dgm:prSet>
      <dgm:spPr/>
    </dgm:pt>
    <dgm:pt modelId="{72D18F30-081C-454E-B5E4-4315AEE2330F}" type="pres">
      <dgm:prSet presAssocID="{89C689EE-3A44-4777-922B-C4CDBB9C6F32}" presName="spacer" presStyleCnt="0"/>
      <dgm:spPr/>
    </dgm:pt>
    <dgm:pt modelId="{9CB07276-DF36-4950-A309-F2934609982B}" type="pres">
      <dgm:prSet presAssocID="{4019CA66-B32B-475C-A982-7224B754DC1C}" presName="parentText" presStyleLbl="node1" presStyleIdx="2" presStyleCnt="4">
        <dgm:presLayoutVars>
          <dgm:chMax val="0"/>
          <dgm:bulletEnabled val="1"/>
        </dgm:presLayoutVars>
      </dgm:prSet>
      <dgm:spPr/>
    </dgm:pt>
    <dgm:pt modelId="{851CA60C-782E-4C2B-9CD4-8CD3B14544F4}" type="pres">
      <dgm:prSet presAssocID="{5DA084C1-4791-439E-88C6-E1B5D80B568F}" presName="spacer" presStyleCnt="0"/>
      <dgm:spPr/>
    </dgm:pt>
    <dgm:pt modelId="{AC492E13-663C-45A3-84CC-FAB3830C1C8E}" type="pres">
      <dgm:prSet presAssocID="{8F07CA86-684C-4FBE-B711-2104DBB44FBF}" presName="parentText" presStyleLbl="node1" presStyleIdx="3" presStyleCnt="4">
        <dgm:presLayoutVars>
          <dgm:chMax val="0"/>
          <dgm:bulletEnabled val="1"/>
        </dgm:presLayoutVars>
      </dgm:prSet>
      <dgm:spPr/>
    </dgm:pt>
  </dgm:ptLst>
  <dgm:cxnLst>
    <dgm:cxn modelId="{7A67DA2B-5A60-45E5-B336-11AE82FC25AA}" type="presOf" srcId="{8F07CA86-684C-4FBE-B711-2104DBB44FBF}" destId="{AC492E13-663C-45A3-84CC-FAB3830C1C8E}" srcOrd="0" destOrd="0" presId="urn:microsoft.com/office/officeart/2005/8/layout/vList2"/>
    <dgm:cxn modelId="{5AF49D33-F3C7-4959-90BE-E4D00E568434}" srcId="{D4189952-C3F5-4E8E-9DDB-EC0AB7E6101A}" destId="{4019CA66-B32B-475C-A982-7224B754DC1C}" srcOrd="2" destOrd="0" parTransId="{F45B4EE0-60EB-4502-99A0-2521B6F8831B}" sibTransId="{5DA084C1-4791-439E-88C6-E1B5D80B568F}"/>
    <dgm:cxn modelId="{67276339-9E9B-42F6-845B-A83D2C6F9DBD}" type="presOf" srcId="{D3C71D6F-5926-406B-B169-3BF4B781B214}" destId="{8DD33E55-BBB3-487F-9B1C-693F3AAAB157}" srcOrd="0" destOrd="0" presId="urn:microsoft.com/office/officeart/2005/8/layout/vList2"/>
    <dgm:cxn modelId="{5A8CFF3C-FD7E-4046-B0CF-BD67F1169024}" srcId="{D4189952-C3F5-4E8E-9DDB-EC0AB7E6101A}" destId="{8F07CA86-684C-4FBE-B711-2104DBB44FBF}" srcOrd="3" destOrd="0" parTransId="{ECA60DD1-94B0-4DB9-A769-D270993437ED}" sibTransId="{B7380D6D-30DC-4F32-9A0B-311BE8EFBFB0}"/>
    <dgm:cxn modelId="{25AB983F-56B9-483B-8E70-F026CF627B50}" srcId="{D4189952-C3F5-4E8E-9DDB-EC0AB7E6101A}" destId="{D3C71D6F-5926-406B-B169-3BF4B781B214}" srcOrd="1" destOrd="0" parTransId="{A4BC6E3C-4AA3-4E71-987B-BA715249D593}" sibTransId="{89C689EE-3A44-4777-922B-C4CDBB9C6F32}"/>
    <dgm:cxn modelId="{E6F62BD2-5002-42AA-A1EE-4123B2DA898E}" srcId="{D4189952-C3F5-4E8E-9DDB-EC0AB7E6101A}" destId="{4631CD3B-5AB9-4FE1-BFE6-FFFBEF1D28CA}" srcOrd="0" destOrd="0" parTransId="{DC5A4840-BD7A-4877-97A9-511B0D7BE419}" sibTransId="{0DA75809-FB11-4C93-B114-93ACF28D97CF}"/>
    <dgm:cxn modelId="{8B15A8D8-9EDD-4467-A68D-0AC31A3130AC}" type="presOf" srcId="{4019CA66-B32B-475C-A982-7224B754DC1C}" destId="{9CB07276-DF36-4950-A309-F2934609982B}" srcOrd="0" destOrd="0" presId="urn:microsoft.com/office/officeart/2005/8/layout/vList2"/>
    <dgm:cxn modelId="{4BA3B1D9-3D8D-474A-8859-A2AEB26FD863}" type="presOf" srcId="{D4189952-C3F5-4E8E-9DDB-EC0AB7E6101A}" destId="{A86A6431-6C7E-4159-A820-EA2D77181955}" srcOrd="0" destOrd="0" presId="urn:microsoft.com/office/officeart/2005/8/layout/vList2"/>
    <dgm:cxn modelId="{D8DA48DF-FC87-48E4-AE08-16C3988D73D2}" type="presOf" srcId="{4631CD3B-5AB9-4FE1-BFE6-FFFBEF1D28CA}" destId="{F748376D-8947-4F71-9B72-66BC973DD073}" srcOrd="0" destOrd="0" presId="urn:microsoft.com/office/officeart/2005/8/layout/vList2"/>
    <dgm:cxn modelId="{CF03D926-D41E-4F81-B274-97AAF0A88557}" type="presParOf" srcId="{A86A6431-6C7E-4159-A820-EA2D77181955}" destId="{F748376D-8947-4F71-9B72-66BC973DD073}" srcOrd="0" destOrd="0" presId="urn:microsoft.com/office/officeart/2005/8/layout/vList2"/>
    <dgm:cxn modelId="{1387EAFE-43EA-4A2A-9E9C-6E15A64DF52A}" type="presParOf" srcId="{A86A6431-6C7E-4159-A820-EA2D77181955}" destId="{B17C73BF-E3DD-4180-B9B4-131E720C028E}" srcOrd="1" destOrd="0" presId="urn:microsoft.com/office/officeart/2005/8/layout/vList2"/>
    <dgm:cxn modelId="{0F576766-561A-4684-9634-DE46D6C20599}" type="presParOf" srcId="{A86A6431-6C7E-4159-A820-EA2D77181955}" destId="{8DD33E55-BBB3-487F-9B1C-693F3AAAB157}" srcOrd="2" destOrd="0" presId="urn:microsoft.com/office/officeart/2005/8/layout/vList2"/>
    <dgm:cxn modelId="{4CE41AC7-FABE-4568-9DF7-238A6EA040E9}" type="presParOf" srcId="{A86A6431-6C7E-4159-A820-EA2D77181955}" destId="{72D18F30-081C-454E-B5E4-4315AEE2330F}" srcOrd="3" destOrd="0" presId="urn:microsoft.com/office/officeart/2005/8/layout/vList2"/>
    <dgm:cxn modelId="{25B7ADF5-1512-4E20-8399-736F5D023055}" type="presParOf" srcId="{A86A6431-6C7E-4159-A820-EA2D77181955}" destId="{9CB07276-DF36-4950-A309-F2934609982B}" srcOrd="4" destOrd="0" presId="urn:microsoft.com/office/officeart/2005/8/layout/vList2"/>
    <dgm:cxn modelId="{9FF2E634-E1D3-41AA-8F39-6795CEAA3F28}" type="presParOf" srcId="{A86A6431-6C7E-4159-A820-EA2D77181955}" destId="{851CA60C-782E-4C2B-9CD4-8CD3B14544F4}" srcOrd="5" destOrd="0" presId="urn:microsoft.com/office/officeart/2005/8/layout/vList2"/>
    <dgm:cxn modelId="{CB4DE57E-22CA-49AE-9148-F34710368EEA}" type="presParOf" srcId="{A86A6431-6C7E-4159-A820-EA2D77181955}" destId="{AC492E13-663C-45A3-84CC-FAB3830C1C8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40BD3-093A-484D-8AEE-F1BF896D6769}">
      <dsp:nvSpPr>
        <dsp:cNvPr id="0" name=""/>
        <dsp:cNvSpPr/>
      </dsp:nvSpPr>
      <dsp:spPr>
        <a:xfrm>
          <a:off x="416788" y="732029"/>
          <a:ext cx="1239780" cy="1239780"/>
        </a:xfrm>
        <a:prstGeom prst="round2DiagRect">
          <a:avLst>
            <a:gd name="adj1" fmla="val 29727"/>
            <a:gd name="adj2" fmla="val 0"/>
          </a:avLst>
        </a:prstGeom>
        <a:solidFill>
          <a:srgbClr val="92D050">
            <a:alpha val="50000"/>
          </a:srgbClr>
        </a:solidFill>
        <a:ln>
          <a:noFill/>
        </a:ln>
        <a:effectLst/>
      </dsp:spPr>
      <dsp:style>
        <a:lnRef idx="0">
          <a:scrgbClr r="0" g="0" b="0"/>
        </a:lnRef>
        <a:fillRef idx="1">
          <a:scrgbClr r="0" g="0" b="0"/>
        </a:fillRef>
        <a:effectRef idx="0">
          <a:scrgbClr r="0" g="0" b="0"/>
        </a:effectRef>
        <a:fontRef idx="minor"/>
      </dsp:style>
    </dsp:sp>
    <dsp:sp modelId="{DCCB43DF-BE14-4915-9F7E-139140F436D2}">
      <dsp:nvSpPr>
        <dsp:cNvPr id="0" name=""/>
        <dsp:cNvSpPr/>
      </dsp:nvSpPr>
      <dsp:spPr>
        <a:xfrm>
          <a:off x="681003" y="996244"/>
          <a:ext cx="711349" cy="711349"/>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027E8F-11AF-4C87-8A86-49FE9965AE31}">
      <dsp:nvSpPr>
        <dsp:cNvPr id="0" name=""/>
        <dsp:cNvSpPr/>
      </dsp:nvSpPr>
      <dsp:spPr>
        <a:xfrm>
          <a:off x="20465" y="2357970"/>
          <a:ext cx="203242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solidFill>
                <a:schemeClr val="bg1"/>
              </a:solidFill>
            </a:rPr>
            <a:t>Freely Share Your Research</a:t>
          </a:r>
          <a:endParaRPr lang="en-US" sz="1500" kern="1200" dirty="0">
            <a:solidFill>
              <a:schemeClr val="bg1"/>
            </a:solidFill>
          </a:endParaRPr>
        </a:p>
      </dsp:txBody>
      <dsp:txXfrm>
        <a:off x="20465" y="2357970"/>
        <a:ext cx="2032426" cy="720000"/>
      </dsp:txXfrm>
    </dsp:sp>
    <dsp:sp modelId="{05C116A7-4544-4CDC-8215-9D07DCEBC4D4}">
      <dsp:nvSpPr>
        <dsp:cNvPr id="0" name=""/>
        <dsp:cNvSpPr/>
      </dsp:nvSpPr>
      <dsp:spPr>
        <a:xfrm>
          <a:off x="2804889" y="732029"/>
          <a:ext cx="1239780" cy="1239780"/>
        </a:xfrm>
        <a:prstGeom prst="round2DiagRect">
          <a:avLst>
            <a:gd name="adj1" fmla="val 29727"/>
            <a:gd name="adj2" fmla="val 0"/>
          </a:avLst>
        </a:prstGeom>
        <a:solidFill>
          <a:srgbClr val="FF9999">
            <a:alpha val="50000"/>
          </a:srgbClr>
        </a:solidFill>
        <a:ln>
          <a:noFill/>
        </a:ln>
        <a:effectLst/>
      </dsp:spPr>
      <dsp:style>
        <a:lnRef idx="0">
          <a:scrgbClr r="0" g="0" b="0"/>
        </a:lnRef>
        <a:fillRef idx="1">
          <a:scrgbClr r="0" g="0" b="0"/>
        </a:fillRef>
        <a:effectRef idx="0">
          <a:scrgbClr r="0" g="0" b="0"/>
        </a:effectRef>
        <a:fontRef idx="minor"/>
      </dsp:style>
    </dsp:sp>
    <dsp:sp modelId="{2D2104DE-65C8-4EA1-9BFC-F748D1895A9D}">
      <dsp:nvSpPr>
        <dsp:cNvPr id="0" name=""/>
        <dsp:cNvSpPr/>
      </dsp:nvSpPr>
      <dsp:spPr>
        <a:xfrm>
          <a:off x="3069105" y="996244"/>
          <a:ext cx="711349" cy="711349"/>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D7C1A8-6680-44CC-AB81-4AE6FE80F692}">
      <dsp:nvSpPr>
        <dsp:cNvPr id="0" name=""/>
        <dsp:cNvSpPr/>
      </dsp:nvSpPr>
      <dsp:spPr>
        <a:xfrm>
          <a:off x="2408566" y="2357970"/>
          <a:ext cx="203242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solidFill>
                <a:schemeClr val="bg1"/>
              </a:solidFill>
            </a:rPr>
            <a:t>Higher Discoverability and Citation Impact</a:t>
          </a:r>
          <a:endParaRPr lang="en-US" sz="1500" kern="1200" dirty="0">
            <a:solidFill>
              <a:schemeClr val="bg1"/>
            </a:solidFill>
          </a:endParaRPr>
        </a:p>
      </dsp:txBody>
      <dsp:txXfrm>
        <a:off x="2408566" y="2357970"/>
        <a:ext cx="2032426" cy="720000"/>
      </dsp:txXfrm>
    </dsp:sp>
    <dsp:sp modelId="{5C921AB8-4104-4E5E-A5F2-05898C640914}">
      <dsp:nvSpPr>
        <dsp:cNvPr id="0" name=""/>
        <dsp:cNvSpPr/>
      </dsp:nvSpPr>
      <dsp:spPr>
        <a:xfrm>
          <a:off x="5192991" y="732029"/>
          <a:ext cx="1239780" cy="1239780"/>
        </a:xfrm>
        <a:prstGeom prst="round2DiagRect">
          <a:avLst>
            <a:gd name="adj1" fmla="val 29727"/>
            <a:gd name="adj2" fmla="val 0"/>
          </a:avLst>
        </a:prstGeom>
        <a:solidFill>
          <a:srgbClr val="FFC000">
            <a:alpha val="50000"/>
          </a:srgbClr>
        </a:solidFill>
        <a:ln>
          <a:noFill/>
        </a:ln>
        <a:effectLst/>
      </dsp:spPr>
      <dsp:style>
        <a:lnRef idx="0">
          <a:scrgbClr r="0" g="0" b="0"/>
        </a:lnRef>
        <a:fillRef idx="1">
          <a:scrgbClr r="0" g="0" b="0"/>
        </a:fillRef>
        <a:effectRef idx="0">
          <a:scrgbClr r="0" g="0" b="0"/>
        </a:effectRef>
        <a:fontRef idx="minor"/>
      </dsp:style>
    </dsp:sp>
    <dsp:sp modelId="{56B5DE8C-E0D2-401B-BB3F-9020EEA86D6C}">
      <dsp:nvSpPr>
        <dsp:cNvPr id="0" name=""/>
        <dsp:cNvSpPr/>
      </dsp:nvSpPr>
      <dsp:spPr>
        <a:xfrm>
          <a:off x="5457207" y="996244"/>
          <a:ext cx="711349" cy="7113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54B905-2AA7-4718-849F-957112DBE5C0}">
      <dsp:nvSpPr>
        <dsp:cNvPr id="0" name=""/>
        <dsp:cNvSpPr/>
      </dsp:nvSpPr>
      <dsp:spPr>
        <a:xfrm>
          <a:off x="4796668" y="2357970"/>
          <a:ext cx="203242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solidFill>
                <a:schemeClr val="bg1"/>
              </a:solidFill>
            </a:rPr>
            <a:t>Rigorous and Expedited Publishing Process</a:t>
          </a:r>
          <a:endParaRPr lang="en-US" sz="1500" kern="1200" dirty="0">
            <a:solidFill>
              <a:schemeClr val="bg1"/>
            </a:solidFill>
          </a:endParaRPr>
        </a:p>
      </dsp:txBody>
      <dsp:txXfrm>
        <a:off x="4796668" y="2357970"/>
        <a:ext cx="2032426" cy="720000"/>
      </dsp:txXfrm>
    </dsp:sp>
    <dsp:sp modelId="{97B66B78-3E8F-47F2-A49F-83C926B42450}">
      <dsp:nvSpPr>
        <dsp:cNvPr id="0" name=""/>
        <dsp:cNvSpPr/>
      </dsp:nvSpPr>
      <dsp:spPr>
        <a:xfrm>
          <a:off x="7581093" y="732029"/>
          <a:ext cx="1239780" cy="1239780"/>
        </a:xfrm>
        <a:prstGeom prst="round2DiagRect">
          <a:avLst>
            <a:gd name="adj1" fmla="val 29727"/>
            <a:gd name="adj2" fmla="val 0"/>
          </a:avLst>
        </a:prstGeom>
        <a:solidFill>
          <a:schemeClr val="accent5">
            <a:hueOff val="0"/>
            <a:satOff val="0"/>
            <a:lumOff val="0"/>
            <a:alpha val="50000"/>
          </a:schemeClr>
        </a:solidFill>
        <a:ln>
          <a:noFill/>
        </a:ln>
        <a:effectLst/>
      </dsp:spPr>
      <dsp:style>
        <a:lnRef idx="0">
          <a:scrgbClr r="0" g="0" b="0"/>
        </a:lnRef>
        <a:fillRef idx="1">
          <a:scrgbClr r="0" g="0" b="0"/>
        </a:fillRef>
        <a:effectRef idx="0">
          <a:scrgbClr r="0" g="0" b="0"/>
        </a:effectRef>
        <a:fontRef idx="minor"/>
      </dsp:style>
    </dsp:sp>
    <dsp:sp modelId="{845A679D-E579-4E2F-9A87-445109012E86}">
      <dsp:nvSpPr>
        <dsp:cNvPr id="0" name=""/>
        <dsp:cNvSpPr/>
      </dsp:nvSpPr>
      <dsp:spPr>
        <a:xfrm>
          <a:off x="7845308" y="996244"/>
          <a:ext cx="711349" cy="7113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BD2F5E-5E6D-44C4-B326-C051003C7240}">
      <dsp:nvSpPr>
        <dsp:cNvPr id="0" name=""/>
        <dsp:cNvSpPr/>
      </dsp:nvSpPr>
      <dsp:spPr>
        <a:xfrm>
          <a:off x="7184770" y="2357970"/>
          <a:ext cx="203242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solidFill>
                <a:schemeClr val="bg1"/>
              </a:solidFill>
            </a:rPr>
            <a:t>Increased Advancement and Collaboration</a:t>
          </a:r>
          <a:endParaRPr lang="en-US" sz="1500" kern="1200" dirty="0">
            <a:solidFill>
              <a:schemeClr val="bg1"/>
            </a:solidFill>
          </a:endParaRPr>
        </a:p>
      </dsp:txBody>
      <dsp:txXfrm>
        <a:off x="7184770" y="2357970"/>
        <a:ext cx="2032426"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6BE29-3901-453A-95E7-2D56998AEC51}">
      <dsp:nvSpPr>
        <dsp:cNvPr id="0" name=""/>
        <dsp:cNvSpPr/>
      </dsp:nvSpPr>
      <dsp:spPr>
        <a:xfrm>
          <a:off x="0" y="21877"/>
          <a:ext cx="4003829" cy="953140"/>
        </a:xfrm>
        <a:prstGeom prst="roundRect">
          <a:avLst>
            <a:gd name="adj" fmla="val 10000"/>
          </a:avLst>
        </a:prstGeom>
        <a:solidFill>
          <a:srgbClr val="FEFEFC"/>
        </a:solidFill>
        <a:ln>
          <a:noFill/>
        </a:ln>
        <a:effectLst/>
      </dsp:spPr>
      <dsp:style>
        <a:lnRef idx="0">
          <a:scrgbClr r="0" g="0" b="0"/>
        </a:lnRef>
        <a:fillRef idx="1">
          <a:scrgbClr r="0" g="0" b="0"/>
        </a:fillRef>
        <a:effectRef idx="0">
          <a:scrgbClr r="0" g="0" b="0"/>
        </a:effectRef>
        <a:fontRef idx="minor"/>
      </dsp:style>
    </dsp:sp>
    <dsp:sp modelId="{4D6ECC98-047E-4767-9B62-A44EB23E7FFC}">
      <dsp:nvSpPr>
        <dsp:cNvPr id="0" name=""/>
        <dsp:cNvSpPr/>
      </dsp:nvSpPr>
      <dsp:spPr>
        <a:xfrm>
          <a:off x="288324" y="217071"/>
          <a:ext cx="524739" cy="524227"/>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5372D7-186D-4AD7-BA8F-B4139F495239}">
      <dsp:nvSpPr>
        <dsp:cNvPr id="0" name=""/>
        <dsp:cNvSpPr/>
      </dsp:nvSpPr>
      <dsp:spPr>
        <a:xfrm>
          <a:off x="1101389" y="2614"/>
          <a:ext cx="2587032" cy="1250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397" tIns="132397" rIns="132397" bIns="132397"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latin typeface="Abadi Extra Light" panose="020B0204020104020204" pitchFamily="34" charset="0"/>
            </a:rPr>
            <a:t>Contribute an OA Journal Article </a:t>
          </a:r>
        </a:p>
      </dsp:txBody>
      <dsp:txXfrm>
        <a:off x="1101389" y="2614"/>
        <a:ext cx="2587032" cy="1250996"/>
      </dsp:txXfrm>
    </dsp:sp>
    <dsp:sp modelId="{6EB7E8F1-6EE3-4114-8314-308AB6D5A5D7}">
      <dsp:nvSpPr>
        <dsp:cNvPr id="0" name=""/>
        <dsp:cNvSpPr/>
      </dsp:nvSpPr>
      <dsp:spPr>
        <a:xfrm>
          <a:off x="0" y="1516979"/>
          <a:ext cx="4003829" cy="953140"/>
        </a:xfrm>
        <a:prstGeom prst="roundRect">
          <a:avLst>
            <a:gd name="adj" fmla="val 10000"/>
          </a:avLst>
        </a:prstGeom>
        <a:solidFill>
          <a:srgbClr val="FEFEFC"/>
        </a:solidFill>
        <a:ln>
          <a:noFill/>
        </a:ln>
        <a:effectLst/>
      </dsp:spPr>
      <dsp:style>
        <a:lnRef idx="0">
          <a:scrgbClr r="0" g="0" b="0"/>
        </a:lnRef>
        <a:fillRef idx="1">
          <a:scrgbClr r="0" g="0" b="0"/>
        </a:fillRef>
        <a:effectRef idx="0">
          <a:scrgbClr r="0" g="0" b="0"/>
        </a:effectRef>
        <a:fontRef idx="minor"/>
      </dsp:style>
    </dsp:sp>
    <dsp:sp modelId="{336F0898-D1D8-45A3-817C-9E1759699A72}">
      <dsp:nvSpPr>
        <dsp:cNvPr id="0" name=""/>
        <dsp:cNvSpPr/>
      </dsp:nvSpPr>
      <dsp:spPr>
        <a:xfrm>
          <a:off x="288324" y="1731435"/>
          <a:ext cx="524739" cy="52422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6021C7-2615-423B-B29E-F7F2F1A3EAB0}">
      <dsp:nvSpPr>
        <dsp:cNvPr id="0" name=""/>
        <dsp:cNvSpPr/>
      </dsp:nvSpPr>
      <dsp:spPr>
        <a:xfrm>
          <a:off x="1101389" y="1516979"/>
          <a:ext cx="2587032" cy="1250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397" tIns="132397" rIns="132397" bIns="132397"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latin typeface="Abadi Extra Light" panose="020B0204020104020204" pitchFamily="34" charset="0"/>
            </a:rPr>
            <a:t>Contribute an OA Book Chapter </a:t>
          </a:r>
        </a:p>
      </dsp:txBody>
      <dsp:txXfrm>
        <a:off x="1101389" y="1516979"/>
        <a:ext cx="2587032" cy="1250996"/>
      </dsp:txXfrm>
    </dsp:sp>
    <dsp:sp modelId="{660C1E0E-0B4C-453B-8782-B3FA77D168C7}">
      <dsp:nvSpPr>
        <dsp:cNvPr id="0" name=""/>
        <dsp:cNvSpPr/>
      </dsp:nvSpPr>
      <dsp:spPr>
        <a:xfrm>
          <a:off x="0" y="3103038"/>
          <a:ext cx="4003829" cy="953140"/>
        </a:xfrm>
        <a:prstGeom prst="roundRect">
          <a:avLst>
            <a:gd name="adj" fmla="val 10000"/>
          </a:avLst>
        </a:prstGeom>
        <a:solidFill>
          <a:srgbClr val="FEFEFC"/>
        </a:solidFill>
        <a:ln>
          <a:noFill/>
        </a:ln>
        <a:effectLst/>
      </dsp:spPr>
      <dsp:style>
        <a:lnRef idx="0">
          <a:scrgbClr r="0" g="0" b="0"/>
        </a:lnRef>
        <a:fillRef idx="1">
          <a:scrgbClr r="0" g="0" b="0"/>
        </a:fillRef>
        <a:effectRef idx="0">
          <a:scrgbClr r="0" g="0" b="0"/>
        </a:effectRef>
        <a:fontRef idx="minor"/>
      </dsp:style>
    </dsp:sp>
    <dsp:sp modelId="{918F9494-8741-4716-9AD5-E99371C89AF3}">
      <dsp:nvSpPr>
        <dsp:cNvPr id="0" name=""/>
        <dsp:cNvSpPr/>
      </dsp:nvSpPr>
      <dsp:spPr>
        <a:xfrm>
          <a:off x="288324" y="3245800"/>
          <a:ext cx="524739" cy="5242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3A0F1F-5129-4BB8-A5F6-E319B2929485}">
      <dsp:nvSpPr>
        <dsp:cNvPr id="0" name=""/>
        <dsp:cNvSpPr/>
      </dsp:nvSpPr>
      <dsp:spPr>
        <a:xfrm>
          <a:off x="1101389" y="3031343"/>
          <a:ext cx="2587032" cy="1250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397" tIns="132397" rIns="132397" bIns="132397"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latin typeface="Abadi Extra Light" panose="020B0204020104020204" pitchFamily="34" charset="0"/>
            </a:rPr>
            <a:t>Author/Edit an OA Book or Journal</a:t>
          </a:r>
        </a:p>
      </dsp:txBody>
      <dsp:txXfrm>
        <a:off x="1101389" y="3031343"/>
        <a:ext cx="2587032" cy="12509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7DE15-2218-46EE-86A7-4B286760456D}">
      <dsp:nvSpPr>
        <dsp:cNvPr id="0" name=""/>
        <dsp:cNvSpPr/>
      </dsp:nvSpPr>
      <dsp:spPr>
        <a:xfrm>
          <a:off x="734147" y="117275"/>
          <a:ext cx="841441" cy="841441"/>
        </a:xfrm>
        <a:prstGeom prst="ellipse">
          <a:avLst/>
        </a:prstGeom>
        <a:solidFill>
          <a:schemeClr val="accent6">
            <a:lumMod val="60000"/>
            <a:lumOff val="40000"/>
            <a:alpha val="50000"/>
          </a:schemeClr>
        </a:solidFill>
        <a:ln>
          <a:noFill/>
        </a:ln>
        <a:effectLst/>
      </dsp:spPr>
      <dsp:style>
        <a:lnRef idx="0">
          <a:scrgbClr r="0" g="0" b="0"/>
        </a:lnRef>
        <a:fillRef idx="1">
          <a:scrgbClr r="0" g="0" b="0"/>
        </a:fillRef>
        <a:effectRef idx="0">
          <a:scrgbClr r="0" g="0" b="0"/>
        </a:effectRef>
        <a:fontRef idx="minor"/>
      </dsp:style>
    </dsp:sp>
    <dsp:sp modelId="{679C9AFF-80A5-4B3B-A67E-2F610ECCB149}">
      <dsp:nvSpPr>
        <dsp:cNvPr id="0" name=""/>
        <dsp:cNvSpPr/>
      </dsp:nvSpPr>
      <dsp:spPr>
        <a:xfrm>
          <a:off x="910850" y="293977"/>
          <a:ext cx="488036" cy="488036"/>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240EA5-D490-4F00-90D6-1FAAAF2E97A1}">
      <dsp:nvSpPr>
        <dsp:cNvPr id="0" name=""/>
        <dsp:cNvSpPr/>
      </dsp:nvSpPr>
      <dsp:spPr>
        <a:xfrm>
          <a:off x="1755898" y="117275"/>
          <a:ext cx="1983398" cy="841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bg1"/>
              </a:solidFill>
              <a:latin typeface="Abadi Extra Light" panose="020B0204020104020204" pitchFamily="34" charset="0"/>
            </a:rPr>
            <a:t>Digital tools used to support the manuscript management and review process  </a:t>
          </a:r>
        </a:p>
      </dsp:txBody>
      <dsp:txXfrm>
        <a:off x="1755898" y="117275"/>
        <a:ext cx="1983398" cy="841441"/>
      </dsp:txXfrm>
    </dsp:sp>
    <dsp:sp modelId="{EB13E67F-F910-4813-946F-C06BA721353A}">
      <dsp:nvSpPr>
        <dsp:cNvPr id="0" name=""/>
        <dsp:cNvSpPr/>
      </dsp:nvSpPr>
      <dsp:spPr>
        <a:xfrm>
          <a:off x="4084889" y="117275"/>
          <a:ext cx="841441" cy="841441"/>
        </a:xfrm>
        <a:prstGeom prst="ellipse">
          <a:avLst/>
        </a:prstGeom>
        <a:solidFill>
          <a:srgbClr val="FFC000">
            <a:alpha val="50000"/>
          </a:srgbClr>
        </a:solidFill>
        <a:ln>
          <a:noFill/>
        </a:ln>
        <a:effectLst/>
      </dsp:spPr>
      <dsp:style>
        <a:lnRef idx="0">
          <a:scrgbClr r="0" g="0" b="0"/>
        </a:lnRef>
        <a:fillRef idx="1">
          <a:scrgbClr r="0" g="0" b="0"/>
        </a:fillRef>
        <a:effectRef idx="0">
          <a:scrgbClr r="0" g="0" b="0"/>
        </a:effectRef>
        <a:fontRef idx="minor"/>
      </dsp:style>
    </dsp:sp>
    <dsp:sp modelId="{B4BB71CC-3787-4572-B9CE-D5781E48B6A2}">
      <dsp:nvSpPr>
        <dsp:cNvPr id="0" name=""/>
        <dsp:cNvSpPr/>
      </dsp:nvSpPr>
      <dsp:spPr>
        <a:xfrm>
          <a:off x="4261592" y="293977"/>
          <a:ext cx="488036" cy="48803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4AD938-4073-439A-8020-7849A085E3B9}">
      <dsp:nvSpPr>
        <dsp:cNvPr id="0" name=""/>
        <dsp:cNvSpPr/>
      </dsp:nvSpPr>
      <dsp:spPr>
        <a:xfrm>
          <a:off x="5106640" y="117275"/>
          <a:ext cx="1983398" cy="841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bg1"/>
              </a:solidFill>
              <a:latin typeface="Abadi Extra Light" panose="020B0204020104020204" pitchFamily="34" charset="0"/>
            </a:rPr>
            <a:t>Typesetting, formatting and layout </a:t>
          </a:r>
        </a:p>
      </dsp:txBody>
      <dsp:txXfrm>
        <a:off x="5106640" y="117275"/>
        <a:ext cx="1983398" cy="841441"/>
      </dsp:txXfrm>
    </dsp:sp>
    <dsp:sp modelId="{FC1679B5-185B-49DF-B371-9652E506FB7E}">
      <dsp:nvSpPr>
        <dsp:cNvPr id="0" name=""/>
        <dsp:cNvSpPr/>
      </dsp:nvSpPr>
      <dsp:spPr>
        <a:xfrm>
          <a:off x="7435630" y="117275"/>
          <a:ext cx="841441" cy="841441"/>
        </a:xfrm>
        <a:prstGeom prst="ellipse">
          <a:avLst/>
        </a:prstGeom>
        <a:solidFill>
          <a:srgbClr val="C00000">
            <a:alpha val="50000"/>
          </a:srgbClr>
        </a:solidFill>
        <a:ln>
          <a:noFill/>
        </a:ln>
        <a:effectLst/>
      </dsp:spPr>
      <dsp:style>
        <a:lnRef idx="0">
          <a:scrgbClr r="0" g="0" b="0"/>
        </a:lnRef>
        <a:fillRef idx="1">
          <a:scrgbClr r="0" g="0" b="0"/>
        </a:fillRef>
        <a:effectRef idx="0">
          <a:scrgbClr r="0" g="0" b="0"/>
        </a:effectRef>
        <a:fontRef idx="minor"/>
      </dsp:style>
    </dsp:sp>
    <dsp:sp modelId="{4A97CAA7-3FD9-4E19-9D7F-C3AF6C3316FD}">
      <dsp:nvSpPr>
        <dsp:cNvPr id="0" name=""/>
        <dsp:cNvSpPr/>
      </dsp:nvSpPr>
      <dsp:spPr>
        <a:xfrm>
          <a:off x="7612333" y="293977"/>
          <a:ext cx="488036" cy="48803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152EA1-C09A-4DE2-A146-233374E253AC}">
      <dsp:nvSpPr>
        <dsp:cNvPr id="0" name=""/>
        <dsp:cNvSpPr/>
      </dsp:nvSpPr>
      <dsp:spPr>
        <a:xfrm>
          <a:off x="8457381" y="117275"/>
          <a:ext cx="1983398" cy="841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bg1"/>
              </a:solidFill>
              <a:latin typeface="Abadi Extra Light" panose="020B0204020104020204" pitchFamily="34" charset="0"/>
            </a:rPr>
            <a:t>Online hosting </a:t>
          </a:r>
        </a:p>
      </dsp:txBody>
      <dsp:txXfrm>
        <a:off x="8457381" y="117275"/>
        <a:ext cx="1983398" cy="841441"/>
      </dsp:txXfrm>
    </dsp:sp>
    <dsp:sp modelId="{9A1C3B70-EF3D-43DF-9157-88F32C368D85}">
      <dsp:nvSpPr>
        <dsp:cNvPr id="0" name=""/>
        <dsp:cNvSpPr/>
      </dsp:nvSpPr>
      <dsp:spPr>
        <a:xfrm>
          <a:off x="734147" y="1669336"/>
          <a:ext cx="841441" cy="841441"/>
        </a:xfrm>
        <a:prstGeom prst="ellipse">
          <a:avLst/>
        </a:prstGeom>
        <a:solidFill>
          <a:schemeClr val="accent2">
            <a:alpha val="50000"/>
          </a:schemeClr>
        </a:solidFill>
        <a:ln>
          <a:noFill/>
        </a:ln>
        <a:effectLst/>
      </dsp:spPr>
      <dsp:style>
        <a:lnRef idx="0">
          <a:scrgbClr r="0" g="0" b="0"/>
        </a:lnRef>
        <a:fillRef idx="1">
          <a:scrgbClr r="0" g="0" b="0"/>
        </a:fillRef>
        <a:effectRef idx="0">
          <a:scrgbClr r="0" g="0" b="0"/>
        </a:effectRef>
        <a:fontRef idx="minor"/>
      </dsp:style>
    </dsp:sp>
    <dsp:sp modelId="{E040BB97-E3F0-4A6E-AAE6-57E5713DECC2}">
      <dsp:nvSpPr>
        <dsp:cNvPr id="0" name=""/>
        <dsp:cNvSpPr/>
      </dsp:nvSpPr>
      <dsp:spPr>
        <a:xfrm>
          <a:off x="910850" y="1846039"/>
          <a:ext cx="488036" cy="4880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978C69-43D9-482E-A356-61B6B9B3C6B8}">
      <dsp:nvSpPr>
        <dsp:cNvPr id="0" name=""/>
        <dsp:cNvSpPr/>
      </dsp:nvSpPr>
      <dsp:spPr>
        <a:xfrm>
          <a:off x="1755898" y="1669336"/>
          <a:ext cx="1983398" cy="841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bg1"/>
              </a:solidFill>
              <a:latin typeface="Abadi Extra Light" panose="020B0204020104020204" pitchFamily="34" charset="0"/>
            </a:rPr>
            <a:t>Submission of the publication’s (journal or book) content to numerous abstracts, directories, and indexes  </a:t>
          </a:r>
        </a:p>
      </dsp:txBody>
      <dsp:txXfrm>
        <a:off x="1755898" y="1669336"/>
        <a:ext cx="1983398" cy="841441"/>
      </dsp:txXfrm>
    </dsp:sp>
    <dsp:sp modelId="{DCA770CA-A9C5-48FF-A50A-42E54704B68B}">
      <dsp:nvSpPr>
        <dsp:cNvPr id="0" name=""/>
        <dsp:cNvSpPr/>
      </dsp:nvSpPr>
      <dsp:spPr>
        <a:xfrm>
          <a:off x="4084889" y="1669336"/>
          <a:ext cx="841441" cy="841441"/>
        </a:xfrm>
        <a:prstGeom prst="ellipse">
          <a:avLst/>
        </a:prstGeom>
        <a:solidFill>
          <a:schemeClr val="accent2">
            <a:alpha val="50000"/>
          </a:schemeClr>
        </a:solidFill>
        <a:ln>
          <a:noFill/>
        </a:ln>
        <a:effectLst/>
      </dsp:spPr>
      <dsp:style>
        <a:lnRef idx="0">
          <a:scrgbClr r="0" g="0" b="0"/>
        </a:lnRef>
        <a:fillRef idx="1">
          <a:scrgbClr r="0" g="0" b="0"/>
        </a:fillRef>
        <a:effectRef idx="0">
          <a:scrgbClr r="0" g="0" b="0"/>
        </a:effectRef>
        <a:fontRef idx="minor"/>
      </dsp:style>
    </dsp:sp>
    <dsp:sp modelId="{DCEAA126-80FF-43C9-852B-69801318C4AB}">
      <dsp:nvSpPr>
        <dsp:cNvPr id="0" name=""/>
        <dsp:cNvSpPr/>
      </dsp:nvSpPr>
      <dsp:spPr>
        <a:xfrm>
          <a:off x="4261592" y="1846039"/>
          <a:ext cx="488036" cy="488036"/>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0ED713-A728-4284-98C8-842D95F31376}">
      <dsp:nvSpPr>
        <dsp:cNvPr id="0" name=""/>
        <dsp:cNvSpPr/>
      </dsp:nvSpPr>
      <dsp:spPr>
        <a:xfrm>
          <a:off x="5106640" y="1669336"/>
          <a:ext cx="1983398" cy="841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bg1"/>
              </a:solidFill>
              <a:latin typeface="Abadi Extra Light" panose="020B0204020104020204" pitchFamily="34" charset="0"/>
            </a:rPr>
            <a:t>Third-party software (e.g. plagiarism checks) </a:t>
          </a:r>
        </a:p>
      </dsp:txBody>
      <dsp:txXfrm>
        <a:off x="5106640" y="1669336"/>
        <a:ext cx="1983398" cy="841441"/>
      </dsp:txXfrm>
    </dsp:sp>
    <dsp:sp modelId="{A2AC486C-29E4-425E-AE50-80433F35D4B2}">
      <dsp:nvSpPr>
        <dsp:cNvPr id="0" name=""/>
        <dsp:cNvSpPr/>
      </dsp:nvSpPr>
      <dsp:spPr>
        <a:xfrm>
          <a:off x="7435630" y="1669336"/>
          <a:ext cx="841441" cy="841441"/>
        </a:xfrm>
        <a:prstGeom prst="ellipse">
          <a:avLst/>
        </a:prstGeom>
        <a:solidFill>
          <a:schemeClr val="accent6">
            <a:lumMod val="60000"/>
            <a:lumOff val="40000"/>
            <a:alpha val="50000"/>
          </a:schemeClr>
        </a:solidFill>
        <a:ln>
          <a:noFill/>
        </a:ln>
        <a:effectLst/>
      </dsp:spPr>
      <dsp:style>
        <a:lnRef idx="0">
          <a:scrgbClr r="0" g="0" b="0"/>
        </a:lnRef>
        <a:fillRef idx="1">
          <a:scrgbClr r="0" g="0" b="0"/>
        </a:fillRef>
        <a:effectRef idx="0">
          <a:scrgbClr r="0" g="0" b="0"/>
        </a:effectRef>
        <a:fontRef idx="minor"/>
      </dsp:style>
    </dsp:sp>
    <dsp:sp modelId="{04AA18AB-2443-473B-A4EB-7646DAD72B65}">
      <dsp:nvSpPr>
        <dsp:cNvPr id="0" name=""/>
        <dsp:cNvSpPr/>
      </dsp:nvSpPr>
      <dsp:spPr>
        <a:xfrm>
          <a:off x="7612333" y="1846039"/>
          <a:ext cx="488036" cy="488036"/>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A1C19E-1B0A-4CA8-8899-17AA2D48A255}">
      <dsp:nvSpPr>
        <dsp:cNvPr id="0" name=""/>
        <dsp:cNvSpPr/>
      </dsp:nvSpPr>
      <dsp:spPr>
        <a:xfrm>
          <a:off x="8457381" y="1669336"/>
          <a:ext cx="1983398" cy="841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bg1"/>
              </a:solidFill>
              <a:latin typeface="Abadi Extra Light" panose="020B0204020104020204" pitchFamily="34" charset="0"/>
            </a:rPr>
            <a:t>Editorial support</a:t>
          </a:r>
        </a:p>
      </dsp:txBody>
      <dsp:txXfrm>
        <a:off x="8457381" y="1669336"/>
        <a:ext cx="1983398" cy="841441"/>
      </dsp:txXfrm>
    </dsp:sp>
    <dsp:sp modelId="{71678A68-031E-4DBA-ADEE-D9E4B8A70DF3}">
      <dsp:nvSpPr>
        <dsp:cNvPr id="0" name=""/>
        <dsp:cNvSpPr/>
      </dsp:nvSpPr>
      <dsp:spPr>
        <a:xfrm>
          <a:off x="734147" y="3221397"/>
          <a:ext cx="841441" cy="841441"/>
        </a:xfrm>
        <a:prstGeom prst="ellipse">
          <a:avLst/>
        </a:prstGeom>
        <a:solidFill>
          <a:srgbClr val="FFC000">
            <a:alpha val="50000"/>
          </a:srgbClr>
        </a:solidFill>
        <a:ln>
          <a:noFill/>
        </a:ln>
        <a:effectLst/>
      </dsp:spPr>
      <dsp:style>
        <a:lnRef idx="0">
          <a:scrgbClr r="0" g="0" b="0"/>
        </a:lnRef>
        <a:fillRef idx="1">
          <a:scrgbClr r="0" g="0" b="0"/>
        </a:fillRef>
        <a:effectRef idx="0">
          <a:scrgbClr r="0" g="0" b="0"/>
        </a:effectRef>
        <a:fontRef idx="minor"/>
      </dsp:style>
    </dsp:sp>
    <dsp:sp modelId="{E7DFF78F-63AD-4985-9A16-0A4E4C768E60}">
      <dsp:nvSpPr>
        <dsp:cNvPr id="0" name=""/>
        <dsp:cNvSpPr/>
      </dsp:nvSpPr>
      <dsp:spPr>
        <a:xfrm>
          <a:off x="910850" y="3398100"/>
          <a:ext cx="488036" cy="488036"/>
        </a:xfrm>
        <a:prstGeom prst="rect">
          <a:avLst/>
        </a:prstGeom>
        <a:blipFill>
          <a:blip xmlns:r="http://schemas.openxmlformats.org/officeDocument/2006/relationships"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6920F3-F56E-442F-A423-00EF91F1B0CF}">
      <dsp:nvSpPr>
        <dsp:cNvPr id="0" name=""/>
        <dsp:cNvSpPr/>
      </dsp:nvSpPr>
      <dsp:spPr>
        <a:xfrm>
          <a:off x="1755898" y="3221397"/>
          <a:ext cx="1983398" cy="841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bg1"/>
              </a:solidFill>
              <a:latin typeface="Abadi Extra Light" panose="020B0204020104020204" pitchFamily="34" charset="0"/>
            </a:rPr>
            <a:t>All promotional support and activities</a:t>
          </a:r>
        </a:p>
      </dsp:txBody>
      <dsp:txXfrm>
        <a:off x="1755898" y="3221397"/>
        <a:ext cx="1983398" cy="841441"/>
      </dsp:txXfrm>
    </dsp:sp>
    <dsp:sp modelId="{B805AE7A-E348-4A39-97D4-AD559DA18A94}">
      <dsp:nvSpPr>
        <dsp:cNvPr id="0" name=""/>
        <dsp:cNvSpPr/>
      </dsp:nvSpPr>
      <dsp:spPr>
        <a:xfrm>
          <a:off x="4084889" y="3221397"/>
          <a:ext cx="841441" cy="841441"/>
        </a:xfrm>
        <a:prstGeom prst="ellipse">
          <a:avLst/>
        </a:prstGeom>
        <a:solidFill>
          <a:srgbClr val="C00000">
            <a:alpha val="50000"/>
          </a:srgbClr>
        </a:solidFill>
        <a:ln>
          <a:noFill/>
        </a:ln>
        <a:effectLst/>
      </dsp:spPr>
      <dsp:style>
        <a:lnRef idx="0">
          <a:scrgbClr r="0" g="0" b="0"/>
        </a:lnRef>
        <a:fillRef idx="1">
          <a:scrgbClr r="0" g="0" b="0"/>
        </a:fillRef>
        <a:effectRef idx="0">
          <a:scrgbClr r="0" g="0" b="0"/>
        </a:effectRef>
        <a:fontRef idx="minor"/>
      </dsp:style>
    </dsp:sp>
    <dsp:sp modelId="{E0D1B334-A8D4-4D06-9583-6267F4016879}">
      <dsp:nvSpPr>
        <dsp:cNvPr id="0" name=""/>
        <dsp:cNvSpPr/>
      </dsp:nvSpPr>
      <dsp:spPr>
        <a:xfrm>
          <a:off x="4261592" y="3398100"/>
          <a:ext cx="488036" cy="488036"/>
        </a:xfrm>
        <a:prstGeom prst="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4A4EC8-5126-47E9-B044-74A9CB633787}">
      <dsp:nvSpPr>
        <dsp:cNvPr id="0" name=""/>
        <dsp:cNvSpPr/>
      </dsp:nvSpPr>
      <dsp:spPr>
        <a:xfrm>
          <a:off x="5106640" y="3221397"/>
          <a:ext cx="1983398" cy="841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bg1"/>
              </a:solidFill>
              <a:latin typeface="Abadi Extra Light" panose="020B0204020104020204" pitchFamily="34" charset="0"/>
            </a:rPr>
            <a:t>All published articles/chapters will be freely accessible and able to be posted and disseminated widely by the authors </a:t>
          </a:r>
        </a:p>
      </dsp:txBody>
      <dsp:txXfrm>
        <a:off x="5106640" y="3221397"/>
        <a:ext cx="1983398" cy="8414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DF0903-8EB9-4D69-A3DA-52986383A47F}">
      <dsp:nvSpPr>
        <dsp:cNvPr id="0" name=""/>
        <dsp:cNvSpPr/>
      </dsp:nvSpPr>
      <dsp:spPr>
        <a:xfrm rot="5400000">
          <a:off x="-69832" y="1368299"/>
          <a:ext cx="1609163" cy="19408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0A147D-F218-46AB-AD6D-6C58B3239B93}">
      <dsp:nvSpPr>
        <dsp:cNvPr id="0" name=""/>
        <dsp:cNvSpPr/>
      </dsp:nvSpPr>
      <dsp:spPr>
        <a:xfrm>
          <a:off x="4646" y="339869"/>
          <a:ext cx="2745896" cy="1293891"/>
        </a:xfrm>
        <a:prstGeom prst="roundRect">
          <a:avLst>
            <a:gd name="adj" fmla="val 10000"/>
          </a:avLst>
        </a:prstGeom>
        <a:solidFill>
          <a:srgbClr val="FEFEFC"/>
        </a:solidFill>
        <a:ln w="12700" cap="flat" cmpd="sng" algn="ctr">
          <a:solidFill>
            <a:srgbClr val="FEFEF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badi Extra Light" panose="020B0204020104020204" pitchFamily="34" charset="0"/>
            </a:rPr>
            <a:t>Author seeks out a funding body (or chooses to pay the APC/CPC themselves)</a:t>
          </a:r>
        </a:p>
      </dsp:txBody>
      <dsp:txXfrm>
        <a:off x="42543" y="377766"/>
        <a:ext cx="2670102" cy="1218097"/>
      </dsp:txXfrm>
    </dsp:sp>
    <dsp:sp modelId="{AB730481-FF4F-440E-A868-E4F4F2A5CB73}">
      <dsp:nvSpPr>
        <dsp:cNvPr id="0" name=""/>
        <dsp:cNvSpPr/>
      </dsp:nvSpPr>
      <dsp:spPr>
        <a:xfrm rot="5400000">
          <a:off x="-69832" y="2985664"/>
          <a:ext cx="1609163" cy="19408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138393-3645-4669-BCD0-F0E722F33A26}">
      <dsp:nvSpPr>
        <dsp:cNvPr id="0" name=""/>
        <dsp:cNvSpPr/>
      </dsp:nvSpPr>
      <dsp:spPr>
        <a:xfrm>
          <a:off x="36239" y="1957233"/>
          <a:ext cx="2682711" cy="1293891"/>
        </a:xfrm>
        <a:prstGeom prst="roundRect">
          <a:avLst>
            <a:gd name="adj" fmla="val 10000"/>
          </a:avLst>
        </a:prstGeom>
        <a:solidFill>
          <a:srgbClr val="FEFEFC"/>
        </a:solidFill>
        <a:ln w="12700" cap="flat" cmpd="sng" algn="ctr">
          <a:solidFill>
            <a:srgbClr val="FEFEF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latin typeface="Abadi Extra Light" panose="020B0204020104020204" pitchFamily="34" charset="0"/>
            </a:rPr>
            <a:t>Author searches for a publication in compliance with their funding body</a:t>
          </a:r>
          <a:endParaRPr lang="en-US" sz="1900" kern="1200" dirty="0">
            <a:latin typeface="Abadi Extra Light" panose="020B0204020104020204" pitchFamily="34" charset="0"/>
          </a:endParaRPr>
        </a:p>
      </dsp:txBody>
      <dsp:txXfrm>
        <a:off x="74136" y="1995130"/>
        <a:ext cx="2606917" cy="1218097"/>
      </dsp:txXfrm>
    </dsp:sp>
    <dsp:sp modelId="{849EF7E3-2D8F-4E20-8B68-E4E8162DA153}">
      <dsp:nvSpPr>
        <dsp:cNvPr id="0" name=""/>
        <dsp:cNvSpPr/>
      </dsp:nvSpPr>
      <dsp:spPr>
        <a:xfrm>
          <a:off x="739920" y="3794346"/>
          <a:ext cx="3416528" cy="19408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3C6808-A23A-401B-9C58-C99AB8D88CDE}">
      <dsp:nvSpPr>
        <dsp:cNvPr id="0" name=""/>
        <dsp:cNvSpPr/>
      </dsp:nvSpPr>
      <dsp:spPr>
        <a:xfrm>
          <a:off x="17542" y="3574597"/>
          <a:ext cx="2720104" cy="1293891"/>
        </a:xfrm>
        <a:prstGeom prst="roundRect">
          <a:avLst>
            <a:gd name="adj" fmla="val 10000"/>
          </a:avLst>
        </a:prstGeom>
        <a:solidFill>
          <a:srgbClr val="FEFEFC"/>
        </a:solidFill>
        <a:ln w="12700" cap="flat" cmpd="sng" algn="ctr">
          <a:solidFill>
            <a:srgbClr val="FEFEF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latin typeface="Abadi Extra Light" panose="020B0204020104020204" pitchFamily="34" charset="0"/>
            </a:rPr>
            <a:t>Author submits paper</a:t>
          </a:r>
          <a:endParaRPr lang="en-US" sz="1900" kern="1200" dirty="0">
            <a:latin typeface="Abadi Extra Light" panose="020B0204020104020204" pitchFamily="34" charset="0"/>
          </a:endParaRPr>
        </a:p>
      </dsp:txBody>
      <dsp:txXfrm>
        <a:off x="55439" y="3612494"/>
        <a:ext cx="2644310" cy="1218097"/>
      </dsp:txXfrm>
    </dsp:sp>
    <dsp:sp modelId="{BA06E54A-7B3E-46FC-91C8-E92DB1C1D65E}">
      <dsp:nvSpPr>
        <dsp:cNvPr id="0" name=""/>
        <dsp:cNvSpPr/>
      </dsp:nvSpPr>
      <dsp:spPr>
        <a:xfrm rot="16200000">
          <a:off x="3356854" y="2985664"/>
          <a:ext cx="1609163" cy="19408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F22F5F-E052-4B90-A33E-F5E8F91B026E}">
      <dsp:nvSpPr>
        <dsp:cNvPr id="0" name=""/>
        <dsp:cNvSpPr/>
      </dsp:nvSpPr>
      <dsp:spPr>
        <a:xfrm>
          <a:off x="3492643" y="3574597"/>
          <a:ext cx="2623278" cy="1293891"/>
        </a:xfrm>
        <a:prstGeom prst="roundRect">
          <a:avLst>
            <a:gd name="adj" fmla="val 10000"/>
          </a:avLst>
        </a:prstGeom>
        <a:solidFill>
          <a:srgbClr val="FEFEFC"/>
        </a:solidFill>
        <a:ln w="12700" cap="flat" cmpd="sng" algn="ctr">
          <a:solidFill>
            <a:srgbClr val="FEFEF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latin typeface="Abadi Extra Light" panose="020B0204020104020204" pitchFamily="34" charset="0"/>
            </a:rPr>
            <a:t>Paper goes through peer review process</a:t>
          </a:r>
          <a:endParaRPr lang="en-US" sz="1900" kern="1200" dirty="0">
            <a:latin typeface="Abadi Extra Light" panose="020B0204020104020204" pitchFamily="34" charset="0"/>
          </a:endParaRPr>
        </a:p>
      </dsp:txBody>
      <dsp:txXfrm>
        <a:off x="3530540" y="3612494"/>
        <a:ext cx="2547484" cy="1218097"/>
      </dsp:txXfrm>
    </dsp:sp>
    <dsp:sp modelId="{A1E4A090-4963-4023-BC34-DFF9B8F62F0A}">
      <dsp:nvSpPr>
        <dsp:cNvPr id="0" name=""/>
        <dsp:cNvSpPr/>
      </dsp:nvSpPr>
      <dsp:spPr>
        <a:xfrm rot="16200000">
          <a:off x="3356854" y="1368299"/>
          <a:ext cx="1609163" cy="19408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12D897-7C53-46DE-965D-AE98C862E2F9}">
      <dsp:nvSpPr>
        <dsp:cNvPr id="0" name=""/>
        <dsp:cNvSpPr/>
      </dsp:nvSpPr>
      <dsp:spPr>
        <a:xfrm>
          <a:off x="3462182" y="1957233"/>
          <a:ext cx="2684199" cy="1293891"/>
        </a:xfrm>
        <a:prstGeom prst="roundRect">
          <a:avLst>
            <a:gd name="adj" fmla="val 10000"/>
          </a:avLst>
        </a:prstGeom>
        <a:solidFill>
          <a:srgbClr val="FEFEFC"/>
        </a:solidFill>
        <a:ln w="12700" cap="flat" cmpd="sng" algn="ctr">
          <a:solidFill>
            <a:srgbClr val="FEFEF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latin typeface="Abadi Extra Light" panose="020B0204020104020204" pitchFamily="34" charset="0"/>
            </a:rPr>
            <a:t>Paper is accepted or rejected</a:t>
          </a:r>
          <a:endParaRPr lang="en-US" sz="1900" kern="1200" dirty="0">
            <a:latin typeface="Abadi Extra Light" panose="020B0204020104020204" pitchFamily="34" charset="0"/>
          </a:endParaRPr>
        </a:p>
      </dsp:txBody>
      <dsp:txXfrm>
        <a:off x="3500079" y="1995130"/>
        <a:ext cx="2608405" cy="1218097"/>
      </dsp:txXfrm>
    </dsp:sp>
    <dsp:sp modelId="{A112531E-F07C-4E0F-BE5E-3E84F0B523CF}">
      <dsp:nvSpPr>
        <dsp:cNvPr id="0" name=""/>
        <dsp:cNvSpPr/>
      </dsp:nvSpPr>
      <dsp:spPr>
        <a:xfrm>
          <a:off x="4166236" y="559617"/>
          <a:ext cx="3346289" cy="19408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BD7F28-E619-471B-A2F8-CFDAA7EFF00C}">
      <dsp:nvSpPr>
        <dsp:cNvPr id="0" name=""/>
        <dsp:cNvSpPr/>
      </dsp:nvSpPr>
      <dsp:spPr>
        <a:xfrm>
          <a:off x="3542156" y="339869"/>
          <a:ext cx="2524252" cy="1293891"/>
        </a:xfrm>
        <a:prstGeom prst="roundRect">
          <a:avLst>
            <a:gd name="adj" fmla="val 10000"/>
          </a:avLst>
        </a:prstGeom>
        <a:solidFill>
          <a:srgbClr val="FEFEFC"/>
        </a:solidFill>
        <a:ln w="12700" cap="flat" cmpd="sng" algn="ctr">
          <a:solidFill>
            <a:srgbClr val="FEFEF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latin typeface="Abadi Extra Light" panose="020B0204020104020204" pitchFamily="34" charset="0"/>
            </a:rPr>
            <a:t>(If Accepted) APC/CPC is requested</a:t>
          </a:r>
          <a:endParaRPr lang="en-US" sz="1900" kern="1200" dirty="0">
            <a:latin typeface="Abadi Extra Light" panose="020B0204020104020204" pitchFamily="34" charset="0"/>
          </a:endParaRPr>
        </a:p>
      </dsp:txBody>
      <dsp:txXfrm>
        <a:off x="3580053" y="377766"/>
        <a:ext cx="2448458" cy="1218097"/>
      </dsp:txXfrm>
    </dsp:sp>
    <dsp:sp modelId="{4894EE8A-9C0A-4966-BAE0-7892827518E7}">
      <dsp:nvSpPr>
        <dsp:cNvPr id="0" name=""/>
        <dsp:cNvSpPr/>
      </dsp:nvSpPr>
      <dsp:spPr>
        <a:xfrm rot="5400000">
          <a:off x="6712896" y="1368299"/>
          <a:ext cx="1609163" cy="19408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D21051-0CD5-48BB-B024-053343AA0844}">
      <dsp:nvSpPr>
        <dsp:cNvPr id="0" name=""/>
        <dsp:cNvSpPr/>
      </dsp:nvSpPr>
      <dsp:spPr>
        <a:xfrm>
          <a:off x="6858022" y="339869"/>
          <a:ext cx="2604603" cy="1293891"/>
        </a:xfrm>
        <a:prstGeom prst="roundRect">
          <a:avLst>
            <a:gd name="adj" fmla="val 10000"/>
          </a:avLst>
        </a:prstGeom>
        <a:solidFill>
          <a:srgbClr val="FEFEFC"/>
        </a:solidFill>
        <a:ln w="12700" cap="flat" cmpd="sng" algn="ctr">
          <a:solidFill>
            <a:srgbClr val="FEFEF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badi Extra Light" panose="020B0204020104020204" pitchFamily="34" charset="0"/>
            </a:rPr>
            <a:t>Author submits an application to the funding body or pays and seeks reimbursement at a later date</a:t>
          </a:r>
          <a:endParaRPr lang="en-US" sz="1600" kern="1200" dirty="0">
            <a:latin typeface="Abadi Extra Light" panose="020B0204020104020204" pitchFamily="34" charset="0"/>
          </a:endParaRPr>
        </a:p>
      </dsp:txBody>
      <dsp:txXfrm>
        <a:off x="6895919" y="377766"/>
        <a:ext cx="2528809" cy="1218097"/>
      </dsp:txXfrm>
    </dsp:sp>
    <dsp:sp modelId="{B02B7708-BEE1-43CD-B81C-D9AA8D7C04E0}">
      <dsp:nvSpPr>
        <dsp:cNvPr id="0" name=""/>
        <dsp:cNvSpPr/>
      </dsp:nvSpPr>
      <dsp:spPr>
        <a:xfrm rot="5400000">
          <a:off x="6660652" y="3037908"/>
          <a:ext cx="1713652" cy="19408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C754FF-3AF7-43B4-AA4A-BD75E7E94AB2}">
      <dsp:nvSpPr>
        <dsp:cNvPr id="0" name=""/>
        <dsp:cNvSpPr/>
      </dsp:nvSpPr>
      <dsp:spPr>
        <a:xfrm>
          <a:off x="6899717" y="1957233"/>
          <a:ext cx="2521211" cy="1293891"/>
        </a:xfrm>
        <a:prstGeom prst="roundRect">
          <a:avLst>
            <a:gd name="adj" fmla="val 1000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Abadi Extra Light" panose="020B0204020104020204" pitchFamily="34" charset="0"/>
            </a:rPr>
            <a:t>Funding Received: Paper moves forward as OA and is published</a:t>
          </a:r>
        </a:p>
      </dsp:txBody>
      <dsp:txXfrm>
        <a:off x="6937614" y="1995130"/>
        <a:ext cx="2445417" cy="1218097"/>
      </dsp:txXfrm>
    </dsp:sp>
    <dsp:sp modelId="{56AD2D0C-C92E-44EC-ADF3-DF5B1011CDB3}">
      <dsp:nvSpPr>
        <dsp:cNvPr id="0" name=""/>
        <dsp:cNvSpPr/>
      </dsp:nvSpPr>
      <dsp:spPr>
        <a:xfrm>
          <a:off x="6880589" y="3574597"/>
          <a:ext cx="2559467" cy="1504200"/>
        </a:xfrm>
        <a:prstGeom prst="roundRect">
          <a:avLst>
            <a:gd name="adj" fmla="val 10000"/>
          </a:avLst>
        </a:prstGeom>
        <a:solidFill>
          <a:srgbClr val="FF9999"/>
        </a:solidFill>
        <a:ln w="12700" cap="flat" cmpd="sng" algn="ctr">
          <a:solidFill>
            <a:srgbClr val="FF99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badi Extra Light" panose="020B0204020104020204" pitchFamily="34" charset="0"/>
            </a:rPr>
            <a:t>Funding Not Received: Author can switch to a standard submission (if submitted to a hybrid publication) or withdraw it</a:t>
          </a:r>
        </a:p>
      </dsp:txBody>
      <dsp:txXfrm>
        <a:off x="6924646" y="3618654"/>
        <a:ext cx="2471353" cy="14160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8376D-8947-4F71-9B72-66BC973DD073}">
      <dsp:nvSpPr>
        <dsp:cNvPr id="0" name=""/>
        <dsp:cNvSpPr/>
      </dsp:nvSpPr>
      <dsp:spPr>
        <a:xfrm>
          <a:off x="0" y="56489"/>
          <a:ext cx="9237662" cy="874575"/>
        </a:xfrm>
        <a:prstGeom prst="roundRect">
          <a:avLst/>
        </a:prstGeom>
        <a:solidFill>
          <a:srgbClr val="A7C8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latin typeface="Abadi Extra Light" panose="020B0204020104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Sherpa Juliet</a:t>
          </a:r>
          <a:r>
            <a:rPr lang="en-US" sz="2300" b="1" kern="1200" dirty="0">
              <a:solidFill>
                <a:schemeClr val="bg1"/>
              </a:solidFill>
              <a:latin typeface="Abadi Extra Light" panose="020B0204020104020204" pitchFamily="34" charset="0"/>
            </a:rPr>
            <a:t>: </a:t>
          </a:r>
          <a:r>
            <a:rPr lang="en-US" sz="2300" kern="1200" dirty="0">
              <a:solidFill>
                <a:schemeClr val="bg1"/>
              </a:solidFill>
              <a:latin typeface="Abadi Extra Light" panose="020B0204020104020204" pitchFamily="34" charset="0"/>
            </a:rPr>
            <a:t>Searchable database of research funders' OA policies. </a:t>
          </a:r>
        </a:p>
      </dsp:txBody>
      <dsp:txXfrm>
        <a:off x="42693" y="99182"/>
        <a:ext cx="9152276" cy="789189"/>
      </dsp:txXfrm>
    </dsp:sp>
    <dsp:sp modelId="{8DD33E55-BBB3-487F-9B1C-693F3AAAB157}">
      <dsp:nvSpPr>
        <dsp:cNvPr id="0" name=""/>
        <dsp:cNvSpPr/>
      </dsp:nvSpPr>
      <dsp:spPr>
        <a:xfrm>
          <a:off x="0" y="997304"/>
          <a:ext cx="9237662" cy="874575"/>
        </a:xfrm>
        <a:prstGeom prst="roundRect">
          <a:avLst/>
        </a:prstGeom>
        <a:solidFill>
          <a:srgbClr val="A7C8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latin typeface="Abadi Extra Light" panose="020B0204020104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OA Directory</a:t>
          </a:r>
          <a:r>
            <a:rPr lang="en-US" sz="2300" b="1" kern="1200" dirty="0">
              <a:solidFill>
                <a:schemeClr val="bg1"/>
              </a:solidFill>
              <a:latin typeface="Abadi Extra Light" panose="020B0204020104020204" pitchFamily="34" charset="0"/>
            </a:rPr>
            <a:t>: </a:t>
          </a:r>
          <a:r>
            <a:rPr lang="en-US" sz="2300" kern="1200" dirty="0">
              <a:solidFill>
                <a:schemeClr val="bg1"/>
              </a:solidFill>
              <a:latin typeface="Abadi Extra Light" panose="020B0204020104020204" pitchFamily="34" charset="0"/>
            </a:rPr>
            <a:t>Maintains a list of institutional funds for OA publishing. </a:t>
          </a:r>
        </a:p>
      </dsp:txBody>
      <dsp:txXfrm>
        <a:off x="42693" y="1039997"/>
        <a:ext cx="9152276" cy="789189"/>
      </dsp:txXfrm>
    </dsp:sp>
    <dsp:sp modelId="{9CB07276-DF36-4950-A309-F2934609982B}">
      <dsp:nvSpPr>
        <dsp:cNvPr id="0" name=""/>
        <dsp:cNvSpPr/>
      </dsp:nvSpPr>
      <dsp:spPr>
        <a:xfrm>
          <a:off x="0" y="1938120"/>
          <a:ext cx="9237662" cy="874575"/>
        </a:xfrm>
        <a:prstGeom prst="roundRect">
          <a:avLst/>
        </a:prstGeom>
        <a:solidFill>
          <a:srgbClr val="A7C8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latin typeface="Abadi Extra Light" panose="020B0204020104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SPARC</a:t>
          </a:r>
          <a:r>
            <a:rPr lang="en-US" sz="2300" b="1" kern="1200" dirty="0">
              <a:solidFill>
                <a:schemeClr val="bg1"/>
              </a:solidFill>
              <a:latin typeface="Abadi Extra Light" panose="020B0204020104020204" pitchFamily="34" charset="0"/>
            </a:rPr>
            <a:t>: </a:t>
          </a:r>
          <a:r>
            <a:rPr lang="en-US" sz="2300" kern="1200" dirty="0">
              <a:solidFill>
                <a:schemeClr val="bg1"/>
              </a:solidFill>
              <a:latin typeface="Abadi Extra Light" panose="020B0204020104020204" pitchFamily="34" charset="0"/>
            </a:rPr>
            <a:t>Maintains a list of North American universities and university libraries with OA funds. </a:t>
          </a:r>
        </a:p>
      </dsp:txBody>
      <dsp:txXfrm>
        <a:off x="42693" y="1980813"/>
        <a:ext cx="9152276" cy="789189"/>
      </dsp:txXfrm>
    </dsp:sp>
    <dsp:sp modelId="{AC492E13-663C-45A3-84CC-FAB3830C1C8E}">
      <dsp:nvSpPr>
        <dsp:cNvPr id="0" name=""/>
        <dsp:cNvSpPr/>
      </dsp:nvSpPr>
      <dsp:spPr>
        <a:xfrm>
          <a:off x="0" y="2878935"/>
          <a:ext cx="9237662" cy="874575"/>
        </a:xfrm>
        <a:prstGeom prst="roundRect">
          <a:avLst/>
        </a:prstGeom>
        <a:solidFill>
          <a:srgbClr val="A7C8C1"/>
        </a:solidFill>
        <a:ln w="12700" cap="flat" cmpd="sng" algn="ctr">
          <a:solidFill>
            <a:srgbClr val="E8E8D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latin typeface="Abadi Extra Light" panose="020B0204020104020204" pitchFamily="34" charset="0"/>
            </a:rPr>
            <a:t>Your Institution/Library: </a:t>
          </a:r>
          <a:r>
            <a:rPr lang="en-US" sz="2300" kern="1200" dirty="0">
              <a:solidFill>
                <a:schemeClr val="bg1"/>
              </a:solidFill>
              <a:latin typeface="Abadi Extra Light" panose="020B0204020104020204" pitchFamily="34" charset="0"/>
            </a:rPr>
            <a:t>Many libraries have established OA funds. </a:t>
          </a:r>
        </a:p>
      </dsp:txBody>
      <dsp:txXfrm>
        <a:off x="42693" y="2921628"/>
        <a:ext cx="9152276" cy="789189"/>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AFE3E6-7ACF-424A-925C-377101FE25FF}" type="datetimeFigureOut">
              <a:rPr lang="en-US" smtClean="0"/>
              <a:t>7/20/2022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6C68BF-1D8C-402F-8823-4149F8073D6D}" type="slidenum">
              <a:rPr lang="en-US" smtClean="0"/>
              <a:t>‹#›</a:t>
            </a:fld>
            <a:endParaRPr lang="en-US"/>
          </a:p>
        </p:txBody>
      </p:sp>
    </p:spTree>
    <p:extLst>
      <p:ext uri="{BB962C8B-B14F-4D97-AF65-F5344CB8AC3E}">
        <p14:creationId xmlns:p14="http://schemas.microsoft.com/office/powerpoint/2010/main" val="1751441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1</a:t>
            </a:fld>
            <a:endParaRPr lang="en-US"/>
          </a:p>
        </p:txBody>
      </p:sp>
    </p:spTree>
    <p:extLst>
      <p:ext uri="{BB962C8B-B14F-4D97-AF65-F5344CB8AC3E}">
        <p14:creationId xmlns:p14="http://schemas.microsoft.com/office/powerpoint/2010/main" val="3741469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10</a:t>
            </a:fld>
            <a:endParaRPr lang="en-US"/>
          </a:p>
        </p:txBody>
      </p:sp>
    </p:spTree>
    <p:extLst>
      <p:ext uri="{BB962C8B-B14F-4D97-AF65-F5344CB8AC3E}">
        <p14:creationId xmlns:p14="http://schemas.microsoft.com/office/powerpoint/2010/main" val="4127796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11</a:t>
            </a:fld>
            <a:endParaRPr lang="en-US"/>
          </a:p>
        </p:txBody>
      </p:sp>
    </p:spTree>
    <p:extLst>
      <p:ext uri="{BB962C8B-B14F-4D97-AF65-F5344CB8AC3E}">
        <p14:creationId xmlns:p14="http://schemas.microsoft.com/office/powerpoint/2010/main" val="2396426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12</a:t>
            </a:fld>
            <a:endParaRPr lang="en-US"/>
          </a:p>
        </p:txBody>
      </p:sp>
    </p:spTree>
    <p:extLst>
      <p:ext uri="{BB962C8B-B14F-4D97-AF65-F5344CB8AC3E}">
        <p14:creationId xmlns:p14="http://schemas.microsoft.com/office/powerpoint/2010/main" val="1639740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13</a:t>
            </a:fld>
            <a:endParaRPr lang="en-US"/>
          </a:p>
        </p:txBody>
      </p:sp>
    </p:spTree>
    <p:extLst>
      <p:ext uri="{BB962C8B-B14F-4D97-AF65-F5344CB8AC3E}">
        <p14:creationId xmlns:p14="http://schemas.microsoft.com/office/powerpoint/2010/main" val="3899878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14</a:t>
            </a:fld>
            <a:endParaRPr lang="en-US"/>
          </a:p>
        </p:txBody>
      </p:sp>
    </p:spTree>
    <p:extLst>
      <p:ext uri="{BB962C8B-B14F-4D97-AF65-F5344CB8AC3E}">
        <p14:creationId xmlns:p14="http://schemas.microsoft.com/office/powerpoint/2010/main" val="2242732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15</a:t>
            </a:fld>
            <a:endParaRPr lang="en-US"/>
          </a:p>
        </p:txBody>
      </p:sp>
    </p:spTree>
    <p:extLst>
      <p:ext uri="{BB962C8B-B14F-4D97-AF65-F5344CB8AC3E}">
        <p14:creationId xmlns:p14="http://schemas.microsoft.com/office/powerpoint/2010/main" val="2673479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16</a:t>
            </a:fld>
            <a:endParaRPr lang="en-US"/>
          </a:p>
        </p:txBody>
      </p:sp>
    </p:spTree>
    <p:extLst>
      <p:ext uri="{BB962C8B-B14F-4D97-AF65-F5344CB8AC3E}">
        <p14:creationId xmlns:p14="http://schemas.microsoft.com/office/powerpoint/2010/main" val="2735313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17</a:t>
            </a:fld>
            <a:endParaRPr lang="en-US"/>
          </a:p>
        </p:txBody>
      </p:sp>
    </p:spTree>
    <p:extLst>
      <p:ext uri="{BB962C8B-B14F-4D97-AF65-F5344CB8AC3E}">
        <p14:creationId xmlns:p14="http://schemas.microsoft.com/office/powerpoint/2010/main" val="2378776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18</a:t>
            </a:fld>
            <a:endParaRPr lang="en-US"/>
          </a:p>
        </p:txBody>
      </p:sp>
    </p:spTree>
    <p:extLst>
      <p:ext uri="{BB962C8B-B14F-4D97-AF65-F5344CB8AC3E}">
        <p14:creationId xmlns:p14="http://schemas.microsoft.com/office/powerpoint/2010/main" val="1127890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111111"/>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6C68BF-1D8C-402F-8823-4149F8073D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159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2</a:t>
            </a:fld>
            <a:endParaRPr lang="en-US"/>
          </a:p>
        </p:txBody>
      </p:sp>
    </p:spTree>
    <p:extLst>
      <p:ext uri="{BB962C8B-B14F-4D97-AF65-F5344CB8AC3E}">
        <p14:creationId xmlns:p14="http://schemas.microsoft.com/office/powerpoint/2010/main" val="2000532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20</a:t>
            </a:fld>
            <a:endParaRPr lang="en-US"/>
          </a:p>
        </p:txBody>
      </p:sp>
    </p:spTree>
    <p:extLst>
      <p:ext uri="{BB962C8B-B14F-4D97-AF65-F5344CB8AC3E}">
        <p14:creationId xmlns:p14="http://schemas.microsoft.com/office/powerpoint/2010/main" val="1126081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21</a:t>
            </a:fld>
            <a:endParaRPr lang="en-US"/>
          </a:p>
        </p:txBody>
      </p:sp>
    </p:spTree>
    <p:extLst>
      <p:ext uri="{BB962C8B-B14F-4D97-AF65-F5344CB8AC3E}">
        <p14:creationId xmlns:p14="http://schemas.microsoft.com/office/powerpoint/2010/main" val="473137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22</a:t>
            </a:fld>
            <a:endParaRPr lang="en-US"/>
          </a:p>
        </p:txBody>
      </p:sp>
    </p:spTree>
    <p:extLst>
      <p:ext uri="{BB962C8B-B14F-4D97-AF65-F5344CB8AC3E}">
        <p14:creationId xmlns:p14="http://schemas.microsoft.com/office/powerpoint/2010/main" val="1194329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23</a:t>
            </a:fld>
            <a:endParaRPr lang="en-US"/>
          </a:p>
        </p:txBody>
      </p:sp>
    </p:spTree>
    <p:extLst>
      <p:ext uri="{BB962C8B-B14F-4D97-AF65-F5344CB8AC3E}">
        <p14:creationId xmlns:p14="http://schemas.microsoft.com/office/powerpoint/2010/main" val="3568750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28</a:t>
            </a:fld>
            <a:endParaRPr lang="en-US"/>
          </a:p>
        </p:txBody>
      </p:sp>
    </p:spTree>
    <p:extLst>
      <p:ext uri="{BB962C8B-B14F-4D97-AF65-F5344CB8AC3E}">
        <p14:creationId xmlns:p14="http://schemas.microsoft.com/office/powerpoint/2010/main" val="2682433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3</a:t>
            </a:fld>
            <a:endParaRPr lang="en-US"/>
          </a:p>
        </p:txBody>
      </p:sp>
    </p:spTree>
    <p:extLst>
      <p:ext uri="{BB962C8B-B14F-4D97-AF65-F5344CB8AC3E}">
        <p14:creationId xmlns:p14="http://schemas.microsoft.com/office/powerpoint/2010/main" val="69481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4</a:t>
            </a:fld>
            <a:endParaRPr lang="en-US"/>
          </a:p>
        </p:txBody>
      </p:sp>
    </p:spTree>
    <p:extLst>
      <p:ext uri="{BB962C8B-B14F-4D97-AF65-F5344CB8AC3E}">
        <p14:creationId xmlns:p14="http://schemas.microsoft.com/office/powerpoint/2010/main" val="835602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5</a:t>
            </a:fld>
            <a:endParaRPr lang="en-US"/>
          </a:p>
        </p:txBody>
      </p:sp>
    </p:spTree>
    <p:extLst>
      <p:ext uri="{BB962C8B-B14F-4D97-AF65-F5344CB8AC3E}">
        <p14:creationId xmlns:p14="http://schemas.microsoft.com/office/powerpoint/2010/main" val="48622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6</a:t>
            </a:fld>
            <a:endParaRPr lang="en-US"/>
          </a:p>
        </p:txBody>
      </p:sp>
    </p:spTree>
    <p:extLst>
      <p:ext uri="{BB962C8B-B14F-4D97-AF65-F5344CB8AC3E}">
        <p14:creationId xmlns:p14="http://schemas.microsoft.com/office/powerpoint/2010/main" val="3955309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7</a:t>
            </a:fld>
            <a:endParaRPr lang="en-US"/>
          </a:p>
        </p:txBody>
      </p:sp>
    </p:spTree>
    <p:extLst>
      <p:ext uri="{BB962C8B-B14F-4D97-AF65-F5344CB8AC3E}">
        <p14:creationId xmlns:p14="http://schemas.microsoft.com/office/powerpoint/2010/main" val="2212454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8</a:t>
            </a:fld>
            <a:endParaRPr lang="en-US"/>
          </a:p>
        </p:txBody>
      </p:sp>
    </p:spTree>
    <p:extLst>
      <p:ext uri="{BB962C8B-B14F-4D97-AF65-F5344CB8AC3E}">
        <p14:creationId xmlns:p14="http://schemas.microsoft.com/office/powerpoint/2010/main" val="133918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6C68BF-1D8C-402F-8823-4149F8073D6D}" type="slidenum">
              <a:rPr lang="en-US" smtClean="0"/>
              <a:t>9</a:t>
            </a:fld>
            <a:endParaRPr lang="en-US"/>
          </a:p>
        </p:txBody>
      </p:sp>
    </p:spTree>
    <p:extLst>
      <p:ext uri="{BB962C8B-B14F-4D97-AF65-F5344CB8AC3E}">
        <p14:creationId xmlns:p14="http://schemas.microsoft.com/office/powerpoint/2010/main" val="2550701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0267FFF-6BC4-4DF0-BC55-B2C3BFD8ED12}"/>
              </a:ext>
            </a:extLst>
          </p:cNvPr>
          <p:cNvSpPr>
            <a:spLocks noGrp="1"/>
          </p:cNvSpPr>
          <p:nvPr>
            <p:ph type="dt" sz="half" idx="10"/>
          </p:nvPr>
        </p:nvSpPr>
        <p:spPr/>
        <p:txBody>
          <a:bodyPr/>
          <a:lstStyle/>
          <a:p>
            <a:fld id="{3C2B07E4-CDF9-4C88-A2F3-04620E58224D}" type="datetimeFigureOut">
              <a:rPr lang="en-US" smtClean="0"/>
              <a:t>7/20/2022</a:t>
            </a:fld>
            <a:endParaRPr lang="en-US"/>
          </a:p>
        </p:txBody>
      </p:sp>
      <p:sp>
        <p:nvSpPr>
          <p:cNvPr id="5" name="Footer Placeholder 4">
            <a:extLst>
              <a:ext uri="{FF2B5EF4-FFF2-40B4-BE49-F238E27FC236}">
                <a16:creationId xmlns:a16="http://schemas.microsoft.com/office/drawing/2014/main" id="{D6389830-A1B7-484B-832C-F64A558BD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232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p:txBody>
          <a:bodyPr/>
          <a:lstStyle/>
          <a:p>
            <a:fld id="{3C2B07E4-CDF9-4C88-A2F3-04620E58224D}" type="datetimeFigureOut">
              <a:rPr lang="en-US" smtClean="0"/>
              <a:t>7/20/2022</a:t>
            </a:fld>
            <a:endParaRPr lang="en-US"/>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985071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p:txBody>
          <a:bodyPr/>
          <a:lstStyle/>
          <a:p>
            <a:fld id="{3C2B07E4-CDF9-4C88-A2F3-04620E58224D}" type="datetimeFigureOut">
              <a:rPr lang="en-US" smtClean="0"/>
              <a:t>7/20/2022</a:t>
            </a:fld>
            <a:endParaRPr lang="en-US"/>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32807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06260C-3219-4812-88F2-3162D37F293B}"/>
              </a:ext>
            </a:extLst>
          </p:cNvPr>
          <p:cNvSpPr>
            <a:spLocks noGrp="1"/>
          </p:cNvSpPr>
          <p:nvPr>
            <p:ph type="dt" sz="half" idx="10"/>
          </p:nvPr>
        </p:nvSpPr>
        <p:spPr/>
        <p:txBody>
          <a:bodyPr/>
          <a:lstStyle/>
          <a:p>
            <a:fld id="{3C2B07E4-CDF9-4C88-A2F3-04620E58224D}" type="datetimeFigureOut">
              <a:rPr lang="en-US" smtClean="0"/>
              <a:t>7/20/2022</a:t>
            </a:fld>
            <a:endParaRPr lang="en-US"/>
          </a:p>
        </p:txBody>
      </p:sp>
      <p:sp>
        <p:nvSpPr>
          <p:cNvPr id="5" name="Footer Placeholder 4">
            <a:extLst>
              <a:ext uri="{FF2B5EF4-FFF2-40B4-BE49-F238E27FC236}">
                <a16:creationId xmlns:a16="http://schemas.microsoft.com/office/drawing/2014/main" id="{F2762B73-9C01-4BE3-A199-782BE6EBA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288529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p:txBody>
          <a:bodyPr/>
          <a:lstStyle/>
          <a:p>
            <a:fld id="{3C2B07E4-CDF9-4C88-A2F3-04620E58224D}" type="datetimeFigureOut">
              <a:rPr lang="en-US" smtClean="0"/>
              <a:t>7/20/2022</a:t>
            </a:fld>
            <a:endParaRPr lang="en-US"/>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80962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p:txBody>
          <a:bodyPr/>
          <a:lstStyle/>
          <a:p>
            <a:fld id="{3C2B07E4-CDF9-4C88-A2F3-04620E58224D}" type="datetimeFigureOut">
              <a:rPr lang="en-US" smtClean="0"/>
              <a:t>7/20/2022</a:t>
            </a:fld>
            <a:endParaRPr lang="en-US"/>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028466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p:txBody>
          <a:bodyPr/>
          <a:lstStyle/>
          <a:p>
            <a:fld id="{3C2B07E4-CDF9-4C88-A2F3-04620E58224D}" type="datetimeFigureOut">
              <a:rPr lang="en-US" smtClean="0"/>
              <a:t>7/20/2022</a:t>
            </a:fld>
            <a:endParaRPr lang="en-US"/>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19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p:txBody>
          <a:bodyPr/>
          <a:lstStyle/>
          <a:p>
            <a:fld id="{3C2B07E4-CDF9-4C88-A2F3-04620E58224D}" type="datetimeFigureOut">
              <a:rPr lang="en-US" smtClean="0"/>
              <a:t>7/20/2022</a:t>
            </a:fld>
            <a:endParaRPr lang="en-US"/>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609889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p:txBody>
          <a:bodyPr/>
          <a:lstStyle/>
          <a:p>
            <a:fld id="{3C2B07E4-CDF9-4C88-A2F3-04620E58224D}" type="datetimeFigureOut">
              <a:rPr lang="en-US" smtClean="0"/>
              <a:t>7/20/2022</a:t>
            </a:fld>
            <a:endParaRPr lang="en-US"/>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51473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p:txBody>
          <a:bodyPr/>
          <a:lstStyle/>
          <a:p>
            <a:fld id="{3C2B07E4-CDF9-4C88-A2F3-04620E58224D}" type="datetimeFigureOut">
              <a:rPr lang="en-US" smtClean="0"/>
              <a:t>7/20/2022</a:t>
            </a:fld>
            <a:endParaRPr lang="en-US"/>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1560168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p:txBody>
          <a:bodyPr/>
          <a:lstStyle/>
          <a:p>
            <a:fld id="{3C2B07E4-CDF9-4C88-A2F3-04620E58224D}" type="datetimeFigureOut">
              <a:rPr lang="en-US" smtClean="0"/>
              <a:t>7/20/2022</a:t>
            </a:fld>
            <a:endParaRPr lang="en-US"/>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18957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1041621"/>
            <a:ext cx="9238434" cy="86138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2285999"/>
            <a:ext cx="9238434" cy="381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96D9F-562A-496F-A530-A561994DC5EF}"/>
              </a:ext>
            </a:extLst>
          </p:cNvPr>
          <p:cNvSpPr>
            <a:spLocks noGrp="1"/>
          </p:cNvSpPr>
          <p:nvPr>
            <p:ph type="dt" sz="half" idx="2"/>
          </p:nvPr>
        </p:nvSpPr>
        <p:spPr>
          <a:xfrm rot="5400000">
            <a:off x="10471087" y="4891318"/>
            <a:ext cx="2673295"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3C2B07E4-CDF9-4C88-A2F3-04620E58224D}" type="datetimeFigureOut">
              <a:rPr lang="en-US" smtClean="0"/>
              <a:pPr/>
              <a:t>7/20/2022</a:t>
            </a:fld>
            <a:endParaRPr lang="en-US" dirty="0"/>
          </a:p>
        </p:txBody>
      </p:sp>
      <p:sp>
        <p:nvSpPr>
          <p:cNvPr id="5" name="Footer Placeholder 4">
            <a:extLst>
              <a:ext uri="{FF2B5EF4-FFF2-40B4-BE49-F238E27FC236}">
                <a16:creationId xmlns:a16="http://schemas.microsoft.com/office/drawing/2014/main" id="{CC3060FE-AAC3-4FAE-9EB4-BCAE72D95670}"/>
              </a:ext>
            </a:extLst>
          </p:cNvPr>
          <p:cNvSpPr>
            <a:spLocks noGrp="1"/>
          </p:cNvSpPr>
          <p:nvPr>
            <p:ph type="ftr" sz="quarter" idx="3"/>
          </p:nvPr>
        </p:nvSpPr>
        <p:spPr>
          <a:xfrm rot="5400000">
            <a:off x="10473021" y="1609893"/>
            <a:ext cx="2669427" cy="365125"/>
          </a:xfrm>
          <a:prstGeom prst="rect">
            <a:avLst/>
          </a:prstGeom>
        </p:spPr>
        <p:txBody>
          <a:bodyPr vert="horz" lIns="91440" tIns="45720" rIns="91440" bIns="45720" rtlCol="0" anchor="ctr"/>
          <a:lstStyle>
            <a:lvl1pPr algn="r">
              <a:defRPr sz="7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492908" y="32198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a:t>
            </a:fld>
            <a:endParaRPr lang="en-US"/>
          </a:p>
        </p:txBody>
      </p:sp>
    </p:spTree>
    <p:extLst>
      <p:ext uri="{BB962C8B-B14F-4D97-AF65-F5344CB8AC3E}">
        <p14:creationId xmlns:p14="http://schemas.microsoft.com/office/powerpoint/2010/main" val="1391696512"/>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1" r:id="rId6"/>
    <p:sldLayoutId id="2147483787" r:id="rId7"/>
    <p:sldLayoutId id="2147483788" r:id="rId8"/>
    <p:sldLayoutId id="2147483789" r:id="rId9"/>
    <p:sldLayoutId id="2147483790" r:id="rId10"/>
    <p:sldLayoutId id="2147483792" r:id="rId11"/>
  </p:sldLayoutIdLst>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5.svg"/></Relationships>
</file>

<file path=ppt/slides/_rels/slide11.xml.rels><?xml version="1.0" encoding="UTF-8" standalone="yes"?>
<Relationships xmlns="http://schemas.openxmlformats.org/package/2006/relationships"><Relationship Id="rId8" Type="http://schemas.openxmlformats.org/officeDocument/2006/relationships/hyperlink" Target="https://www.igi-global.com/about/rights-permissions/content-reuse/" TargetMode="External"/><Relationship Id="rId13" Type="http://schemas.openxmlformats.org/officeDocument/2006/relationships/image" Target="../media/image49.svg"/><Relationship Id="rId18" Type="http://schemas.openxmlformats.org/officeDocument/2006/relationships/hyperlink" Target="https://www.igi-global.com/publish/call-for-papers/" TargetMode="External"/><Relationship Id="rId3" Type="http://schemas.openxmlformats.org/officeDocument/2006/relationships/hyperlink" Target="https://www.igi-global.com/publish/contributor-resources/before-you-write/" TargetMode="External"/><Relationship Id="rId7" Type="http://schemas.openxmlformats.org/officeDocument/2006/relationships/hyperlink" Target="https://www.igi-global.com/about/rights-permissions/ethics-malpractice/" TargetMode="External"/><Relationship Id="rId12" Type="http://schemas.openxmlformats.org/officeDocument/2006/relationships/image" Target="../media/image48.png"/><Relationship Id="rId17" Type="http://schemas.openxmlformats.org/officeDocument/2006/relationships/hyperlink" Target="https://www.igi-global.com/publish/peer-review-process/" TargetMode="External"/><Relationship Id="rId2" Type="http://schemas.openxmlformats.org/officeDocument/2006/relationships/notesSlide" Target="../notesSlides/notesSlide11.xml"/><Relationship Id="rId16" Type="http://schemas.openxmlformats.org/officeDocument/2006/relationships/hyperlink" Target="https://www.igi-global.com/submission/" TargetMode="External"/><Relationship Id="rId1" Type="http://schemas.openxmlformats.org/officeDocument/2006/relationships/slideLayout" Target="../slideLayouts/slideLayout5.xml"/><Relationship Id="rId6" Type="http://schemas.openxmlformats.org/officeDocument/2006/relationships/hyperlink" Target="https://www.igi-global.com/publish/contributor-resources/open-access/" TargetMode="External"/><Relationship Id="rId11" Type="http://schemas.openxmlformats.org/officeDocument/2006/relationships/image" Target="../media/image47.svg"/><Relationship Id="rId5" Type="http://schemas.openxmlformats.org/officeDocument/2006/relationships/hyperlink" Target="https://www.igi-global.com/editorial-service-partners/" TargetMode="External"/><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hyperlink" Target="https://www.igi-global.com/publish/contributor-resources/" TargetMode="External"/><Relationship Id="rId9" Type="http://schemas.openxmlformats.org/officeDocument/2006/relationships/hyperlink" Target="https://www.igi-global.com/publish/faq/" TargetMode="External"/><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kickstarter.com/?ref=nav"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hyperlink" Target="https://unglue.i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igi-global.com/book/global-view-open-access-scholarly/281278" TargetMode="Externa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2">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Abstract cubes background">
            <a:extLst>
              <a:ext uri="{FF2B5EF4-FFF2-40B4-BE49-F238E27FC236}">
                <a16:creationId xmlns:a16="http://schemas.microsoft.com/office/drawing/2014/main" id="{AACD055B-6471-4342-BA56-09FDB9DFA35F}"/>
              </a:ext>
            </a:extLst>
          </p:cNvPr>
          <p:cNvPicPr>
            <a:picLocks noChangeAspect="1"/>
          </p:cNvPicPr>
          <p:nvPr/>
        </p:nvPicPr>
        <p:blipFill rotWithShape="1">
          <a:blip r:embed="rId3">
            <a:alphaModFix/>
          </a:blip>
          <a:srcRect t="10379"/>
          <a:stretch/>
        </p:blipFill>
        <p:spPr>
          <a:xfrm>
            <a:off x="0" y="10"/>
            <a:ext cx="12219317" cy="6857990"/>
          </a:xfrm>
          <a:prstGeom prst="rect">
            <a:avLst/>
          </a:prstGeom>
        </p:spPr>
      </p:pic>
      <p:sp useBgFill="1">
        <p:nvSpPr>
          <p:cNvPr id="50" name="Rectangle 44">
            <a:extLst>
              <a:ext uri="{FF2B5EF4-FFF2-40B4-BE49-F238E27FC236}">
                <a16:creationId xmlns:a16="http://schemas.microsoft.com/office/drawing/2014/main" id="{3898FA35-B55D-44B7-9A7D-57C57A4A6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524000"/>
            <a:ext cx="9144000" cy="381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D82B85C-495D-4C29-9BFE-DF8D58A9BACA}"/>
              </a:ext>
            </a:extLst>
          </p:cNvPr>
          <p:cNvSpPr>
            <a:spLocks noGrp="1"/>
          </p:cNvSpPr>
          <p:nvPr>
            <p:ph type="subTitle" idx="1"/>
          </p:nvPr>
        </p:nvSpPr>
        <p:spPr>
          <a:xfrm>
            <a:off x="3144599" y="4210119"/>
            <a:ext cx="5902801" cy="932239"/>
          </a:xfrm>
        </p:spPr>
        <p:txBody>
          <a:bodyPr>
            <a:normAutofit/>
          </a:bodyPr>
          <a:lstStyle/>
          <a:p>
            <a:pPr algn="ctr"/>
            <a:endParaRPr lang="en-US" dirty="0"/>
          </a:p>
        </p:txBody>
      </p:sp>
      <p:cxnSp>
        <p:nvCxnSpPr>
          <p:cNvPr id="51" name="Straight Connector 46">
            <a:extLst>
              <a:ext uri="{FF2B5EF4-FFF2-40B4-BE49-F238E27FC236}">
                <a16:creationId xmlns:a16="http://schemas.microsoft.com/office/drawing/2014/main" id="{414C5C93-B9E9-4392-ADCF-ABF21209DD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10422" y="396058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DE6373A-B331-4CF8-99E2-91CBA6F5DCFA}"/>
              </a:ext>
            </a:extLst>
          </p:cNvPr>
          <p:cNvSpPr txBox="1"/>
          <p:nvPr/>
        </p:nvSpPr>
        <p:spPr>
          <a:xfrm>
            <a:off x="2951955" y="2387615"/>
            <a:ext cx="6342743" cy="1446550"/>
          </a:xfrm>
          <a:prstGeom prst="rect">
            <a:avLst/>
          </a:prstGeom>
          <a:noFill/>
        </p:spPr>
        <p:txBody>
          <a:bodyPr wrap="square" rtlCol="0">
            <a:spAutoFit/>
          </a:bodyPr>
          <a:lstStyle/>
          <a:p>
            <a:pPr algn="ctr"/>
            <a:r>
              <a:rPr lang="en-US" sz="4400" b="1" dirty="0">
                <a:latin typeface="Abadi Extra Light" panose="020B0204020104020204" pitchFamily="34" charset="0"/>
              </a:rPr>
              <a:t>Open Access </a:t>
            </a:r>
          </a:p>
          <a:p>
            <a:pPr algn="ctr"/>
            <a:r>
              <a:rPr lang="en-US" sz="4400" b="1" dirty="0">
                <a:latin typeface="Abadi Extra Light" panose="020B0204020104020204" pitchFamily="34" charset="0"/>
              </a:rPr>
              <a:t>Publishing With IGI Global</a:t>
            </a:r>
          </a:p>
        </p:txBody>
      </p:sp>
      <p:pic>
        <p:nvPicPr>
          <p:cNvPr id="9" name="Picture 8" descr="A blue sign with white text&#10;&#10;Description automatically generated with medium confidence">
            <a:extLst>
              <a:ext uri="{FF2B5EF4-FFF2-40B4-BE49-F238E27FC236}">
                <a16:creationId xmlns:a16="http://schemas.microsoft.com/office/drawing/2014/main" id="{2763448C-B295-4CB4-A958-92688EBCC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5699" y="5900465"/>
            <a:ext cx="2979902" cy="702231"/>
          </a:xfrm>
          <a:prstGeom prst="rect">
            <a:avLst/>
          </a:prstGeom>
        </p:spPr>
      </p:pic>
    </p:spTree>
    <p:extLst>
      <p:ext uri="{BB962C8B-B14F-4D97-AF65-F5344CB8AC3E}">
        <p14:creationId xmlns:p14="http://schemas.microsoft.com/office/powerpoint/2010/main" val="427524077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2652B7E-40D7-C3E9-F462-2438785324D8}"/>
              </a:ext>
            </a:extLst>
          </p:cNvPr>
          <p:cNvSpPr/>
          <p:nvPr/>
        </p:nvSpPr>
        <p:spPr>
          <a:xfrm>
            <a:off x="6471817" y="580479"/>
            <a:ext cx="4003829" cy="1228563"/>
          </a:xfrm>
          <a:prstGeom prst="roundRect">
            <a:avLst>
              <a:gd name="adj" fmla="val 10000"/>
            </a:avLst>
          </a:prstGeom>
          <a:solidFill>
            <a:srgbClr val="FEFEFC"/>
          </a:solidFill>
        </p:spPr>
        <p:style>
          <a:lnRef idx="0">
            <a:schemeClr val="dk1">
              <a:hueOff val="0"/>
              <a:satOff val="0"/>
              <a:lumOff val="0"/>
              <a:alphaOff val="0"/>
            </a:schemeClr>
          </a:lnRef>
          <a:fillRef idx="1">
            <a:scrgbClr r="0" g="0" b="0"/>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Rectangle: Rounded Corners 12">
            <a:extLst>
              <a:ext uri="{FF2B5EF4-FFF2-40B4-BE49-F238E27FC236}">
                <a16:creationId xmlns:a16="http://schemas.microsoft.com/office/drawing/2014/main" id="{C6128ABE-61D3-80C1-7101-4D34F3D06ADE}"/>
              </a:ext>
            </a:extLst>
          </p:cNvPr>
          <p:cNvSpPr/>
          <p:nvPr/>
        </p:nvSpPr>
        <p:spPr>
          <a:xfrm>
            <a:off x="6471818" y="2110677"/>
            <a:ext cx="4003829" cy="1228563"/>
          </a:xfrm>
          <a:prstGeom prst="roundRect">
            <a:avLst>
              <a:gd name="adj" fmla="val 10000"/>
            </a:avLst>
          </a:prstGeom>
          <a:solidFill>
            <a:srgbClr val="FEFEFC"/>
          </a:solidFill>
        </p:spPr>
        <p:style>
          <a:lnRef idx="0">
            <a:schemeClr val="dk1">
              <a:hueOff val="0"/>
              <a:satOff val="0"/>
              <a:lumOff val="0"/>
              <a:alphaOff val="0"/>
            </a:schemeClr>
          </a:lnRef>
          <a:fillRef idx="1">
            <a:scrgbClr r="0" g="0" b="0"/>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Rectangle: Rounded Corners 11">
            <a:extLst>
              <a:ext uri="{FF2B5EF4-FFF2-40B4-BE49-F238E27FC236}">
                <a16:creationId xmlns:a16="http://schemas.microsoft.com/office/drawing/2014/main" id="{4AC0D6E3-A78E-D98F-C86E-68848C619478}"/>
              </a:ext>
            </a:extLst>
          </p:cNvPr>
          <p:cNvSpPr/>
          <p:nvPr/>
        </p:nvSpPr>
        <p:spPr>
          <a:xfrm>
            <a:off x="6471819" y="3611317"/>
            <a:ext cx="4003829" cy="1228563"/>
          </a:xfrm>
          <a:prstGeom prst="roundRect">
            <a:avLst>
              <a:gd name="adj" fmla="val 10000"/>
            </a:avLst>
          </a:prstGeom>
          <a:solidFill>
            <a:srgbClr val="FEFEFC"/>
          </a:solidFill>
        </p:spPr>
        <p:style>
          <a:lnRef idx="0">
            <a:schemeClr val="dk1">
              <a:hueOff val="0"/>
              <a:satOff val="0"/>
              <a:lumOff val="0"/>
              <a:alphaOff val="0"/>
            </a:schemeClr>
          </a:lnRef>
          <a:fillRef idx="1">
            <a:scrgbClr r="0" g="0" b="0"/>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 name="Title 1">
            <a:extLst>
              <a:ext uri="{FF2B5EF4-FFF2-40B4-BE49-F238E27FC236}">
                <a16:creationId xmlns:a16="http://schemas.microsoft.com/office/drawing/2014/main" id="{025FEFD4-C382-4A2F-AAE9-491A337EFAC8}"/>
              </a:ext>
            </a:extLst>
          </p:cNvPr>
          <p:cNvSpPr>
            <a:spLocks noGrp="1"/>
          </p:cNvSpPr>
          <p:nvPr>
            <p:ph type="title"/>
          </p:nvPr>
        </p:nvSpPr>
        <p:spPr>
          <a:xfrm>
            <a:off x="1018032" y="4249502"/>
            <a:ext cx="4317448" cy="1864196"/>
          </a:xfrm>
        </p:spPr>
        <p:txBody>
          <a:bodyPr/>
          <a:lstStyle/>
          <a:p>
            <a:r>
              <a:rPr lang="en-US" sz="2800" dirty="0">
                <a:solidFill>
                  <a:schemeClr val="bg1"/>
                </a:solidFill>
                <a:latin typeface="Abadi Extra Light" panose="020B0204020104020204" pitchFamily="34" charset="0"/>
              </a:rPr>
              <a:t>OA Publishing Opportunities with IGI Global</a:t>
            </a:r>
            <a:endParaRPr lang="en-US" dirty="0">
              <a:solidFill>
                <a:schemeClr val="bg1"/>
              </a:solidFill>
              <a:latin typeface="Abadi Extra Light" panose="020B0204020104020204" pitchFamily="34" charset="0"/>
            </a:endParaRPr>
          </a:p>
        </p:txBody>
      </p:sp>
      <p:graphicFrame>
        <p:nvGraphicFramePr>
          <p:cNvPr id="5" name="Content Placeholder 2">
            <a:extLst>
              <a:ext uri="{FF2B5EF4-FFF2-40B4-BE49-F238E27FC236}">
                <a16:creationId xmlns:a16="http://schemas.microsoft.com/office/drawing/2014/main" id="{8EE7064D-BA43-444E-A2A4-AE37E77A08F5}"/>
              </a:ext>
            </a:extLst>
          </p:cNvPr>
          <p:cNvGraphicFramePr>
            <a:graphicFrameLocks noGrp="1"/>
          </p:cNvGraphicFramePr>
          <p:nvPr>
            <p:ph idx="1"/>
            <p:extLst>
              <p:ext uri="{D42A27DB-BD31-4B8C-83A1-F6EECF244321}">
                <p14:modId xmlns:p14="http://schemas.microsoft.com/office/powerpoint/2010/main" val="484394056"/>
              </p:ext>
            </p:extLst>
          </p:nvPr>
        </p:nvGraphicFramePr>
        <p:xfrm>
          <a:off x="6471820" y="582482"/>
          <a:ext cx="4003829" cy="4284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1C5B6837-2930-4650-8F4F-B0CF4E1A3BB4}"/>
              </a:ext>
            </a:extLst>
          </p:cNvPr>
          <p:cNvSpPr/>
          <p:nvPr/>
        </p:nvSpPr>
        <p:spPr>
          <a:xfrm>
            <a:off x="6471816" y="5111957"/>
            <a:ext cx="4003829" cy="1228563"/>
          </a:xfrm>
          <a:prstGeom prst="roundRect">
            <a:avLst>
              <a:gd name="adj" fmla="val 10000"/>
            </a:avLst>
          </a:prstGeom>
          <a:solidFill>
            <a:srgbClr val="FEFEFC"/>
          </a:solidFill>
        </p:spPr>
        <p:style>
          <a:lnRef idx="0">
            <a:schemeClr val="dk1">
              <a:hueOff val="0"/>
              <a:satOff val="0"/>
              <a:lumOff val="0"/>
              <a:alphaOff val="0"/>
            </a:schemeClr>
          </a:lnRef>
          <a:fillRef idx="1">
            <a:scrgbClr r="0" g="0" b="0"/>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pic>
        <p:nvPicPr>
          <p:cNvPr id="7" name="Graphic 6" descr="Users outline">
            <a:extLst>
              <a:ext uri="{FF2B5EF4-FFF2-40B4-BE49-F238E27FC236}">
                <a16:creationId xmlns:a16="http://schemas.microsoft.com/office/drawing/2014/main" id="{C5063536-2AE6-4C19-AD5E-17D1F6D1391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75142" y="5181600"/>
            <a:ext cx="914400" cy="914400"/>
          </a:xfrm>
          <a:prstGeom prst="rect">
            <a:avLst/>
          </a:prstGeom>
        </p:spPr>
      </p:pic>
      <p:grpSp>
        <p:nvGrpSpPr>
          <p:cNvPr id="9" name="Group 8">
            <a:extLst>
              <a:ext uri="{FF2B5EF4-FFF2-40B4-BE49-F238E27FC236}">
                <a16:creationId xmlns:a16="http://schemas.microsoft.com/office/drawing/2014/main" id="{94E44DC8-EBC0-46AE-AF59-19928A94EB43}"/>
              </a:ext>
            </a:extLst>
          </p:cNvPr>
          <p:cNvGrpSpPr/>
          <p:nvPr/>
        </p:nvGrpSpPr>
        <p:grpSpPr>
          <a:xfrm>
            <a:off x="7635926" y="5048959"/>
            <a:ext cx="2893335" cy="1236702"/>
            <a:chOff x="1418991" y="3054593"/>
            <a:chExt cx="2893335" cy="1236702"/>
          </a:xfrm>
        </p:grpSpPr>
        <p:sp>
          <p:nvSpPr>
            <p:cNvPr id="10" name="Rectangle 9">
              <a:extLst>
                <a:ext uri="{FF2B5EF4-FFF2-40B4-BE49-F238E27FC236}">
                  <a16:creationId xmlns:a16="http://schemas.microsoft.com/office/drawing/2014/main" id="{94BBE305-5503-43D1-A4F5-5F5A22C9C40B}"/>
                </a:ext>
              </a:extLst>
            </p:cNvPr>
            <p:cNvSpPr/>
            <p:nvPr/>
          </p:nvSpPr>
          <p:spPr>
            <a:xfrm>
              <a:off x="1418991" y="3054593"/>
              <a:ext cx="2531435" cy="12285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a:extLst>
                <a:ext uri="{FF2B5EF4-FFF2-40B4-BE49-F238E27FC236}">
                  <a16:creationId xmlns:a16="http://schemas.microsoft.com/office/drawing/2014/main" id="{21D0FC39-95C7-4221-846F-69AE9B9D7BC3}"/>
                </a:ext>
              </a:extLst>
            </p:cNvPr>
            <p:cNvSpPr txBox="1"/>
            <p:nvPr/>
          </p:nvSpPr>
          <p:spPr>
            <a:xfrm>
              <a:off x="1676488" y="3062732"/>
              <a:ext cx="2635838" cy="12285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0023" tIns="130023" rIns="130023" bIns="130023" numCol="1" spcCol="1270" anchor="ctr" anchorCtr="0">
              <a:noAutofit/>
            </a:bodyPr>
            <a:lstStyle/>
            <a:p>
              <a:pPr marL="0" lvl="0" indent="0" algn="l" defTabSz="1111250">
                <a:lnSpc>
                  <a:spcPct val="90000"/>
                </a:lnSpc>
                <a:spcBef>
                  <a:spcPct val="0"/>
                </a:spcBef>
                <a:spcAft>
                  <a:spcPct val="35000"/>
                </a:spcAft>
                <a:buNone/>
              </a:pPr>
              <a:r>
                <a:rPr lang="en-US" sz="2800" kern="1200" dirty="0">
                  <a:solidFill>
                    <a:schemeClr val="bg1"/>
                  </a:solidFill>
                  <a:latin typeface="Abadi Extra Light" panose="020B0204020104020204" pitchFamily="34" charset="0"/>
                </a:rPr>
                <a:t>Guest Edit an OA Journal Special Issue </a:t>
              </a:r>
            </a:p>
          </p:txBody>
        </p:sp>
      </p:grpSp>
    </p:spTree>
    <p:extLst>
      <p:ext uri="{BB962C8B-B14F-4D97-AF65-F5344CB8AC3E}">
        <p14:creationId xmlns:p14="http://schemas.microsoft.com/office/powerpoint/2010/main" val="969194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3475B04-7D8E-41C2-8654-4B03CE43C74E}"/>
              </a:ext>
            </a:extLst>
          </p:cNvPr>
          <p:cNvSpPr/>
          <p:nvPr/>
        </p:nvSpPr>
        <p:spPr>
          <a:xfrm>
            <a:off x="8178550" y="2192774"/>
            <a:ext cx="3797188" cy="4264553"/>
          </a:xfrm>
          <a:prstGeom prst="rect">
            <a:avLst/>
          </a:prstGeom>
          <a:solidFill>
            <a:srgbClr val="FEFEFC"/>
          </a:solidFill>
          <a:ln>
            <a:solidFill>
              <a:srgbClr val="F4F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1AD4358-8C78-40D2-8345-38243912C20D}"/>
              </a:ext>
            </a:extLst>
          </p:cNvPr>
          <p:cNvSpPr/>
          <p:nvPr/>
        </p:nvSpPr>
        <p:spPr>
          <a:xfrm>
            <a:off x="216262" y="2192775"/>
            <a:ext cx="3797188" cy="4264553"/>
          </a:xfrm>
          <a:prstGeom prst="rect">
            <a:avLst/>
          </a:prstGeom>
          <a:solidFill>
            <a:srgbClr val="FEFEFC"/>
          </a:solidFill>
          <a:ln>
            <a:solidFill>
              <a:srgbClr val="F4F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9D3FE8-78FF-4578-85C0-873365444233}"/>
              </a:ext>
            </a:extLst>
          </p:cNvPr>
          <p:cNvSpPr>
            <a:spLocks noGrp="1"/>
          </p:cNvSpPr>
          <p:nvPr>
            <p:ph type="title"/>
          </p:nvPr>
        </p:nvSpPr>
        <p:spPr>
          <a:xfrm>
            <a:off x="1429566" y="921221"/>
            <a:ext cx="9238434" cy="823912"/>
          </a:xfrm>
        </p:spPr>
        <p:txBody>
          <a:bodyPr/>
          <a:lstStyle/>
          <a:p>
            <a:pPr algn="ctr"/>
            <a:r>
              <a:rPr lang="en-US" dirty="0">
                <a:solidFill>
                  <a:schemeClr val="bg1"/>
                </a:solidFill>
                <a:latin typeface="Abadi Extra Light" panose="020B0204020104020204" pitchFamily="34" charset="0"/>
              </a:rPr>
              <a:t>Publishing Resources and submission process/peer review</a:t>
            </a:r>
          </a:p>
        </p:txBody>
      </p:sp>
      <p:sp>
        <p:nvSpPr>
          <p:cNvPr id="3" name="Text Placeholder 2">
            <a:extLst>
              <a:ext uri="{FF2B5EF4-FFF2-40B4-BE49-F238E27FC236}">
                <a16:creationId xmlns:a16="http://schemas.microsoft.com/office/drawing/2014/main" id="{7AAA54DD-F3B5-435D-BF4D-78F73892DF8C}"/>
              </a:ext>
            </a:extLst>
          </p:cNvPr>
          <p:cNvSpPr>
            <a:spLocks noGrp="1"/>
          </p:cNvSpPr>
          <p:nvPr>
            <p:ph type="body" idx="1"/>
          </p:nvPr>
        </p:nvSpPr>
        <p:spPr>
          <a:xfrm>
            <a:off x="248420" y="3671287"/>
            <a:ext cx="4004723" cy="587700"/>
          </a:xfrm>
        </p:spPr>
        <p:txBody>
          <a:bodyPr/>
          <a:lstStyle/>
          <a:p>
            <a:pPr algn="ctr"/>
            <a:r>
              <a:rPr lang="en-US" b="1" dirty="0">
                <a:solidFill>
                  <a:schemeClr val="bg1"/>
                </a:solidFill>
                <a:latin typeface="Abadi Extra Light" panose="020B0204020104020204" pitchFamily="34" charset="0"/>
              </a:rPr>
              <a:t>Writing Resources	</a:t>
            </a:r>
          </a:p>
        </p:txBody>
      </p:sp>
      <p:sp>
        <p:nvSpPr>
          <p:cNvPr id="4" name="Content Placeholder 3">
            <a:extLst>
              <a:ext uri="{FF2B5EF4-FFF2-40B4-BE49-F238E27FC236}">
                <a16:creationId xmlns:a16="http://schemas.microsoft.com/office/drawing/2014/main" id="{A57B5E55-8F2D-4233-97D4-1AD20F9DA814}"/>
              </a:ext>
            </a:extLst>
          </p:cNvPr>
          <p:cNvSpPr>
            <a:spLocks noGrp="1"/>
          </p:cNvSpPr>
          <p:nvPr>
            <p:ph sz="half" idx="2"/>
          </p:nvPr>
        </p:nvSpPr>
        <p:spPr>
          <a:xfrm>
            <a:off x="-133043" y="4412779"/>
            <a:ext cx="4495800" cy="3048000"/>
          </a:xfrm>
        </p:spPr>
        <p:txBody>
          <a:bodyPr/>
          <a:lstStyle/>
          <a:p>
            <a:pPr marL="0" lvl="0" indent="0" algn="ctr">
              <a:lnSpc>
                <a:spcPct val="100000"/>
              </a:lnSpc>
              <a:buNone/>
            </a:pPr>
            <a:r>
              <a:rPr lang="en-US" sz="1800" dirty="0">
                <a:solidFill>
                  <a:schemeClr val="bg1"/>
                </a:solidFill>
                <a:latin typeface="Abadi Extra Light" panose="020B0204020104020204" pitchFamily="34" charset="0"/>
                <a:hlinkClick r:id="rId3">
                  <a:extLst>
                    <a:ext uri="{A12FA001-AC4F-418D-AE19-62706E023703}">
                      <ahyp:hlinkClr xmlns:ahyp="http://schemas.microsoft.com/office/drawing/2018/hyperlinkcolor" val="tx"/>
                    </a:ext>
                  </a:extLst>
                </a:hlinkClick>
              </a:rPr>
              <a:t>Author Guidelines</a:t>
            </a:r>
            <a:endParaRPr lang="en-US" sz="1800" dirty="0">
              <a:solidFill>
                <a:schemeClr val="bg1"/>
              </a:solidFill>
              <a:latin typeface="Abadi Extra Light" panose="020B0204020104020204" pitchFamily="34" charset="0"/>
            </a:endParaRPr>
          </a:p>
          <a:p>
            <a:pPr marL="0" lvl="0" indent="0" algn="ctr">
              <a:lnSpc>
                <a:spcPct val="100000"/>
              </a:lnSpc>
              <a:buNone/>
            </a:pPr>
            <a:r>
              <a:rPr lang="en-US" sz="1800" dirty="0">
                <a:solidFill>
                  <a:schemeClr val="bg1"/>
                </a:solidFill>
                <a:latin typeface="Abadi Extra Light" panose="020B0204020104020204" pitchFamily="34" charset="0"/>
                <a:hlinkClick r:id="rId4">
                  <a:extLst>
                    <a:ext uri="{A12FA001-AC4F-418D-AE19-62706E023703}">
                      <ahyp:hlinkClr xmlns:ahyp="http://schemas.microsoft.com/office/drawing/2018/hyperlinkcolor" val="tx"/>
                    </a:ext>
                  </a:extLst>
                </a:hlinkClick>
              </a:rPr>
              <a:t>Contributor Resources</a:t>
            </a:r>
            <a:endParaRPr lang="en-US" sz="1800" dirty="0">
              <a:solidFill>
                <a:schemeClr val="bg1"/>
              </a:solidFill>
              <a:latin typeface="Abadi Extra Light" panose="020B0204020104020204" pitchFamily="34" charset="0"/>
            </a:endParaRPr>
          </a:p>
          <a:p>
            <a:pPr marL="0" lvl="0" indent="0" algn="ctr">
              <a:lnSpc>
                <a:spcPct val="100000"/>
              </a:lnSpc>
              <a:buNone/>
            </a:pPr>
            <a:r>
              <a:rPr lang="en-US" sz="1800" dirty="0">
                <a:solidFill>
                  <a:schemeClr val="bg1"/>
                </a:solidFill>
                <a:latin typeface="Abadi Extra Light" panose="020B0204020104020204" pitchFamily="34" charset="0"/>
                <a:hlinkClick r:id="rId5">
                  <a:extLst>
                    <a:ext uri="{A12FA001-AC4F-418D-AE19-62706E023703}">
                      <ahyp:hlinkClr xmlns:ahyp="http://schemas.microsoft.com/office/drawing/2018/hyperlinkcolor" val="tx"/>
                    </a:ext>
                  </a:extLst>
                </a:hlinkClick>
              </a:rPr>
              <a:t>Author Services</a:t>
            </a:r>
            <a:endParaRPr lang="en-US" sz="1800" dirty="0">
              <a:solidFill>
                <a:schemeClr val="bg1"/>
              </a:solidFill>
              <a:latin typeface="Abadi Extra Light" panose="020B0204020104020204" pitchFamily="34" charset="0"/>
            </a:endParaRPr>
          </a:p>
          <a:p>
            <a:pPr marL="0" lvl="0" indent="0" algn="ctr">
              <a:lnSpc>
                <a:spcPct val="100000"/>
              </a:lnSpc>
              <a:buNone/>
            </a:pPr>
            <a:r>
              <a:rPr lang="en-US" sz="1800" dirty="0">
                <a:solidFill>
                  <a:schemeClr val="bg1"/>
                </a:solidFill>
                <a:latin typeface="Abadi Extra Light" panose="020B0204020104020204" pitchFamily="34" charset="0"/>
                <a:hlinkClick r:id="rId6">
                  <a:extLst>
                    <a:ext uri="{A12FA001-AC4F-418D-AE19-62706E023703}">
                      <ahyp:hlinkClr xmlns:ahyp="http://schemas.microsoft.com/office/drawing/2018/hyperlinkcolor" val="tx"/>
                    </a:ext>
                  </a:extLst>
                </a:hlinkClick>
              </a:rPr>
              <a:t>Open Access Publishing</a:t>
            </a:r>
            <a:endParaRPr lang="en-US" sz="1800" dirty="0">
              <a:solidFill>
                <a:schemeClr val="bg1"/>
              </a:solidFill>
              <a:latin typeface="Abadi Extra Light" panose="020B0204020104020204" pitchFamily="34" charset="0"/>
            </a:endParaRPr>
          </a:p>
          <a:p>
            <a:endParaRPr lang="en-US" dirty="0"/>
          </a:p>
        </p:txBody>
      </p:sp>
      <p:sp>
        <p:nvSpPr>
          <p:cNvPr id="5" name="Text Placeholder 4">
            <a:extLst>
              <a:ext uri="{FF2B5EF4-FFF2-40B4-BE49-F238E27FC236}">
                <a16:creationId xmlns:a16="http://schemas.microsoft.com/office/drawing/2014/main" id="{71014781-6FA9-4FBF-AB75-DC5F0C2DB102}"/>
              </a:ext>
            </a:extLst>
          </p:cNvPr>
          <p:cNvSpPr>
            <a:spLocks noGrp="1"/>
          </p:cNvSpPr>
          <p:nvPr>
            <p:ph type="body" sz="quarter" idx="3"/>
          </p:nvPr>
        </p:nvSpPr>
        <p:spPr>
          <a:xfrm>
            <a:off x="8110309" y="3721797"/>
            <a:ext cx="3933669" cy="587700"/>
          </a:xfrm>
        </p:spPr>
        <p:txBody>
          <a:bodyPr/>
          <a:lstStyle/>
          <a:p>
            <a:pPr algn="ctr"/>
            <a:r>
              <a:rPr lang="en-US" b="1" dirty="0">
                <a:solidFill>
                  <a:schemeClr val="bg1"/>
                </a:solidFill>
                <a:latin typeface="Abadi Extra Light" panose="020B0204020104020204" pitchFamily="34" charset="0"/>
              </a:rPr>
              <a:t>General Resources</a:t>
            </a:r>
          </a:p>
        </p:txBody>
      </p:sp>
      <p:sp>
        <p:nvSpPr>
          <p:cNvPr id="6" name="Content Placeholder 5">
            <a:extLst>
              <a:ext uri="{FF2B5EF4-FFF2-40B4-BE49-F238E27FC236}">
                <a16:creationId xmlns:a16="http://schemas.microsoft.com/office/drawing/2014/main" id="{46E423FD-74A2-4E69-83CD-B5285792E323}"/>
              </a:ext>
            </a:extLst>
          </p:cNvPr>
          <p:cNvSpPr>
            <a:spLocks noGrp="1"/>
          </p:cNvSpPr>
          <p:nvPr>
            <p:ph sz="quarter" idx="4"/>
          </p:nvPr>
        </p:nvSpPr>
        <p:spPr>
          <a:xfrm>
            <a:off x="7829244" y="4440658"/>
            <a:ext cx="4495800" cy="3048000"/>
          </a:xfrm>
        </p:spPr>
        <p:txBody>
          <a:bodyPr/>
          <a:lstStyle/>
          <a:p>
            <a:pPr marL="0" lvl="0" indent="0" algn="ctr">
              <a:lnSpc>
                <a:spcPct val="100000"/>
              </a:lnSpc>
              <a:buNone/>
            </a:pPr>
            <a:r>
              <a:rPr lang="en-US" sz="1800" dirty="0">
                <a:solidFill>
                  <a:schemeClr val="bg1"/>
                </a:solidFill>
                <a:latin typeface="Abadi Extra Light" panose="020B0204020104020204" pitchFamily="34" charset="0"/>
                <a:hlinkClick r:id="rId6">
                  <a:extLst>
                    <a:ext uri="{A12FA001-AC4F-418D-AE19-62706E023703}">
                      <ahyp:hlinkClr xmlns:ahyp="http://schemas.microsoft.com/office/drawing/2018/hyperlinkcolor" val="tx"/>
                    </a:ext>
                  </a:extLst>
                </a:hlinkClick>
              </a:rPr>
              <a:t>Publish With Page</a:t>
            </a:r>
            <a:endParaRPr lang="en-US" sz="1800" dirty="0">
              <a:solidFill>
                <a:schemeClr val="bg1"/>
              </a:solidFill>
              <a:latin typeface="Abadi Extra Light" panose="020B0204020104020204" pitchFamily="34" charset="0"/>
            </a:endParaRPr>
          </a:p>
          <a:p>
            <a:pPr marL="0" lvl="0" indent="0" algn="ctr">
              <a:lnSpc>
                <a:spcPct val="100000"/>
              </a:lnSpc>
              <a:buNone/>
            </a:pPr>
            <a:r>
              <a:rPr lang="en-US" sz="1800" dirty="0">
                <a:solidFill>
                  <a:schemeClr val="bg1"/>
                </a:solidFill>
                <a:latin typeface="Abadi Extra Light" panose="020B0204020104020204" pitchFamily="34" charset="0"/>
                <a:hlinkClick r:id="rId7">
                  <a:extLst>
                    <a:ext uri="{A12FA001-AC4F-418D-AE19-62706E023703}">
                      <ahyp:hlinkClr xmlns:ahyp="http://schemas.microsoft.com/office/drawing/2018/hyperlinkcolor" val="tx"/>
                    </a:ext>
                  </a:extLst>
                </a:hlinkClick>
              </a:rPr>
              <a:t>Ethics and Malpractice</a:t>
            </a:r>
            <a:endParaRPr lang="en-US" sz="1800" dirty="0">
              <a:solidFill>
                <a:schemeClr val="bg1"/>
              </a:solidFill>
              <a:latin typeface="Abadi Extra Light" panose="020B0204020104020204" pitchFamily="34" charset="0"/>
            </a:endParaRPr>
          </a:p>
          <a:p>
            <a:pPr marL="0" lvl="0" indent="0" algn="ctr">
              <a:lnSpc>
                <a:spcPct val="100000"/>
              </a:lnSpc>
              <a:buNone/>
            </a:pPr>
            <a:r>
              <a:rPr lang="en-US" sz="1800" dirty="0">
                <a:solidFill>
                  <a:schemeClr val="bg1"/>
                </a:solidFill>
                <a:latin typeface="Abadi Extra Light" panose="020B0204020104020204" pitchFamily="34" charset="0"/>
                <a:hlinkClick r:id="rId8">
                  <a:extLst>
                    <a:ext uri="{A12FA001-AC4F-418D-AE19-62706E023703}">
                      <ahyp:hlinkClr xmlns:ahyp="http://schemas.microsoft.com/office/drawing/2018/hyperlinkcolor" val="tx"/>
                    </a:ext>
                  </a:extLst>
                </a:hlinkClick>
              </a:rPr>
              <a:t>Fair Use Policy</a:t>
            </a:r>
            <a:endParaRPr lang="en-US" sz="1800" dirty="0">
              <a:solidFill>
                <a:schemeClr val="bg1"/>
              </a:solidFill>
              <a:latin typeface="Abadi Extra Light" panose="020B0204020104020204" pitchFamily="34" charset="0"/>
            </a:endParaRPr>
          </a:p>
          <a:p>
            <a:pPr marL="0" lvl="0" indent="0" algn="ctr">
              <a:lnSpc>
                <a:spcPct val="100000"/>
              </a:lnSpc>
              <a:buNone/>
            </a:pPr>
            <a:r>
              <a:rPr lang="en-US" sz="1800" dirty="0">
                <a:solidFill>
                  <a:schemeClr val="bg1"/>
                </a:solidFill>
                <a:latin typeface="Abadi Extra Light" panose="020B0204020104020204" pitchFamily="34" charset="0"/>
                <a:hlinkClick r:id="rId9">
                  <a:extLst>
                    <a:ext uri="{A12FA001-AC4F-418D-AE19-62706E023703}">
                      <ahyp:hlinkClr xmlns:ahyp="http://schemas.microsoft.com/office/drawing/2018/hyperlinkcolor" val="tx"/>
                    </a:ext>
                  </a:extLst>
                </a:hlinkClick>
              </a:rPr>
              <a:t>Frequently Asked Questions</a:t>
            </a:r>
            <a:endParaRPr lang="en-US" sz="1800" dirty="0">
              <a:solidFill>
                <a:schemeClr val="bg1"/>
              </a:solidFill>
              <a:latin typeface="Abadi Extra Light" panose="020B0204020104020204" pitchFamily="34" charset="0"/>
            </a:endParaRPr>
          </a:p>
          <a:p>
            <a:endParaRPr lang="en-US" dirty="0"/>
          </a:p>
        </p:txBody>
      </p:sp>
      <p:sp>
        <p:nvSpPr>
          <p:cNvPr id="8" name="Rectangle 7" descr="Pencil">
            <a:extLst>
              <a:ext uri="{FF2B5EF4-FFF2-40B4-BE49-F238E27FC236}">
                <a16:creationId xmlns:a16="http://schemas.microsoft.com/office/drawing/2014/main" id="{46D93013-96CE-4428-91A0-A6F9B5343842}"/>
              </a:ext>
            </a:extLst>
          </p:cNvPr>
          <p:cNvSpPr/>
          <p:nvPr/>
        </p:nvSpPr>
        <p:spPr>
          <a:xfrm>
            <a:off x="1624607" y="2480380"/>
            <a:ext cx="1252350" cy="1187057"/>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dirty="0"/>
          </a:p>
        </p:txBody>
      </p:sp>
      <p:sp>
        <p:nvSpPr>
          <p:cNvPr id="9" name="Rectangle 8" descr="Questions">
            <a:extLst>
              <a:ext uri="{FF2B5EF4-FFF2-40B4-BE49-F238E27FC236}">
                <a16:creationId xmlns:a16="http://schemas.microsoft.com/office/drawing/2014/main" id="{DEC7A1A9-FD4D-4ED9-A435-53ABC55FFD94}"/>
              </a:ext>
            </a:extLst>
          </p:cNvPr>
          <p:cNvSpPr/>
          <p:nvPr/>
        </p:nvSpPr>
        <p:spPr>
          <a:xfrm>
            <a:off x="9219796" y="2317909"/>
            <a:ext cx="1252350" cy="1349528"/>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BF96FB27-EBBC-4385-9556-EA39DCB29F72}"/>
              </a:ext>
            </a:extLst>
          </p:cNvPr>
          <p:cNvSpPr/>
          <p:nvPr/>
        </p:nvSpPr>
        <p:spPr>
          <a:xfrm>
            <a:off x="6048783" y="2266950"/>
            <a:ext cx="1047766" cy="116205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621FB39-3CD3-E347-5B8A-D61CA23A9CE5}"/>
              </a:ext>
            </a:extLst>
          </p:cNvPr>
          <p:cNvSpPr/>
          <p:nvPr/>
        </p:nvSpPr>
        <p:spPr>
          <a:xfrm>
            <a:off x="4194484" y="2192774"/>
            <a:ext cx="3797188" cy="4264553"/>
          </a:xfrm>
          <a:prstGeom prst="rect">
            <a:avLst/>
          </a:prstGeom>
          <a:solidFill>
            <a:srgbClr val="FEFEFC"/>
          </a:solidFill>
          <a:ln>
            <a:solidFill>
              <a:srgbClr val="F4F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Clipboard Checked with solid fill">
            <a:extLst>
              <a:ext uri="{FF2B5EF4-FFF2-40B4-BE49-F238E27FC236}">
                <a16:creationId xmlns:a16="http://schemas.microsoft.com/office/drawing/2014/main" id="{71124728-57AD-BB64-E778-539AF274249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31502" y="2430942"/>
            <a:ext cx="1226467" cy="1226467"/>
          </a:xfrm>
          <a:prstGeom prst="rect">
            <a:avLst/>
          </a:prstGeom>
        </p:spPr>
      </p:pic>
      <p:sp>
        <p:nvSpPr>
          <p:cNvPr id="15" name="Content Placeholder 3">
            <a:extLst>
              <a:ext uri="{FF2B5EF4-FFF2-40B4-BE49-F238E27FC236}">
                <a16:creationId xmlns:a16="http://schemas.microsoft.com/office/drawing/2014/main" id="{5688FC29-7E14-EE91-E3C5-356529AB24F9}"/>
              </a:ext>
            </a:extLst>
          </p:cNvPr>
          <p:cNvSpPr txBox="1">
            <a:spLocks/>
          </p:cNvSpPr>
          <p:nvPr/>
        </p:nvSpPr>
        <p:spPr>
          <a:xfrm>
            <a:off x="3845177" y="4494463"/>
            <a:ext cx="4495800" cy="3048000"/>
          </a:xfrm>
          <a:prstGeom prst="rect">
            <a:avLst/>
          </a:prstGeom>
        </p:spPr>
        <p:txBody>
          <a:bodyPr vert="horz" lIns="91440" tIns="45720" rIns="91440" bIns="45720" rtlCol="0">
            <a:normAutofit/>
          </a:bodyPr>
          <a:lst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err="1">
                <a:solidFill>
                  <a:schemeClr val="bg1"/>
                </a:solidFill>
                <a:latin typeface="Abadi Extra Light" panose="020B0204020104020204" pitchFamily="34" charset="0"/>
                <a:hlinkClick r:id="rId16">
                  <a:extLst>
                    <a:ext uri="{A12FA001-AC4F-418D-AE19-62706E023703}">
                      <ahyp:hlinkClr xmlns:ahyp="http://schemas.microsoft.com/office/drawing/2018/hyperlinkcolor" val="tx"/>
                    </a:ext>
                  </a:extLst>
                </a:hlinkClick>
              </a:rPr>
              <a:t>eEditorial</a:t>
            </a:r>
            <a:r>
              <a:rPr lang="en-US" dirty="0">
                <a:solidFill>
                  <a:schemeClr val="bg1"/>
                </a:solidFill>
                <a:latin typeface="Abadi Extra Light" panose="020B0204020104020204" pitchFamily="34" charset="0"/>
                <a:hlinkClick r:id="rId16">
                  <a:extLst>
                    <a:ext uri="{A12FA001-AC4F-418D-AE19-62706E023703}">
                      <ahyp:hlinkClr xmlns:ahyp="http://schemas.microsoft.com/office/drawing/2018/hyperlinkcolor" val="tx"/>
                    </a:ext>
                  </a:extLst>
                </a:hlinkClick>
              </a:rPr>
              <a:t> Discovery Submission System</a:t>
            </a:r>
            <a:endParaRPr lang="en-US" dirty="0">
              <a:solidFill>
                <a:schemeClr val="bg1"/>
              </a:solidFill>
              <a:latin typeface="Abadi Extra Light" panose="020B0204020104020204" pitchFamily="34" charset="0"/>
            </a:endParaRPr>
          </a:p>
          <a:p>
            <a:pPr marL="0" indent="0" algn="ctr">
              <a:lnSpc>
                <a:spcPct val="100000"/>
              </a:lnSpc>
              <a:buFont typeface="Arial" panose="020B0604020202020204" pitchFamily="34" charset="0"/>
              <a:buNone/>
            </a:pPr>
            <a:r>
              <a:rPr lang="en-US" u="sng" dirty="0">
                <a:solidFill>
                  <a:schemeClr val="bg1"/>
                </a:solidFill>
                <a:latin typeface="Abadi Extra Light" panose="020B0204020104020204" pitchFamily="34" charset="0"/>
                <a:ea typeface="Calibri" panose="020F0502020204030204" pitchFamily="34" charset="0"/>
                <a:hlinkClick r:id="rId17">
                  <a:extLst>
                    <a:ext uri="{A12FA001-AC4F-418D-AE19-62706E023703}">
                      <ahyp:hlinkClr xmlns:ahyp="http://schemas.microsoft.com/office/drawing/2018/hyperlinkcolor" val="tx"/>
                    </a:ext>
                  </a:extLst>
                </a:hlinkClick>
              </a:rPr>
              <a:t>Peer Review Process</a:t>
            </a:r>
            <a:endParaRPr lang="en-US" u="sng" dirty="0">
              <a:solidFill>
                <a:schemeClr val="bg1"/>
              </a:solidFill>
              <a:latin typeface="Abadi Extra Light" panose="020B0204020104020204" pitchFamily="34" charset="0"/>
              <a:ea typeface="Calibri" panose="020F0502020204030204" pitchFamily="34" charset="0"/>
            </a:endParaRPr>
          </a:p>
          <a:p>
            <a:pPr marL="0" indent="0" algn="ctr">
              <a:lnSpc>
                <a:spcPct val="100000"/>
              </a:lnSpc>
              <a:buFont typeface="Arial" panose="020B0604020202020204" pitchFamily="34" charset="0"/>
              <a:buNone/>
            </a:pPr>
            <a:r>
              <a:rPr lang="en-US" dirty="0">
                <a:solidFill>
                  <a:schemeClr val="bg1"/>
                </a:solidFill>
                <a:latin typeface="Abadi Extra Light" panose="020B0204020104020204" pitchFamily="34" charset="0"/>
                <a:hlinkClick r:id="rId18">
                  <a:extLst>
                    <a:ext uri="{A12FA001-AC4F-418D-AE19-62706E023703}">
                      <ahyp:hlinkClr xmlns:ahyp="http://schemas.microsoft.com/office/drawing/2018/hyperlinkcolor" val="tx"/>
                    </a:ext>
                  </a:extLst>
                </a:hlinkClick>
              </a:rPr>
              <a:t>Call for Papers</a:t>
            </a:r>
            <a:endParaRPr lang="en-US" dirty="0">
              <a:solidFill>
                <a:schemeClr val="bg1"/>
              </a:solidFill>
              <a:latin typeface="Abadi Extra Light" panose="020B0204020104020204" pitchFamily="34" charset="0"/>
            </a:endParaRPr>
          </a:p>
          <a:p>
            <a:endParaRPr lang="en-US" dirty="0"/>
          </a:p>
        </p:txBody>
      </p:sp>
      <p:sp>
        <p:nvSpPr>
          <p:cNvPr id="16" name="Text Placeholder 2">
            <a:extLst>
              <a:ext uri="{FF2B5EF4-FFF2-40B4-BE49-F238E27FC236}">
                <a16:creationId xmlns:a16="http://schemas.microsoft.com/office/drawing/2014/main" id="{88010280-DF0C-1CE6-9D17-83A57214C504}"/>
              </a:ext>
            </a:extLst>
          </p:cNvPr>
          <p:cNvSpPr txBox="1">
            <a:spLocks/>
          </p:cNvSpPr>
          <p:nvPr/>
        </p:nvSpPr>
        <p:spPr>
          <a:xfrm>
            <a:off x="4090715" y="3798177"/>
            <a:ext cx="4004723" cy="587700"/>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100000"/>
              </a:lnSpc>
              <a:spcBef>
                <a:spcPts val="1000"/>
              </a:spcBef>
              <a:buSzPct val="85000"/>
              <a:buFont typeface="Arial" panose="020B0604020202020204" pitchFamily="34" charset="0"/>
              <a:buNone/>
              <a:defRPr sz="1800" b="0" kern="1200" cap="all" spc="300" baseline="0">
                <a:solidFill>
                  <a:schemeClr val="tx1"/>
                </a:solidFill>
                <a:latin typeface="+mj-lt"/>
                <a:ea typeface="+mn-ea"/>
                <a:cs typeface="+mn-cs"/>
              </a:defRPr>
            </a:lvl1pPr>
            <a:lvl2pPr marL="457200" indent="0" algn="l" defTabSz="914400" rtl="0" eaLnBrk="1" latinLnBrk="0" hangingPunct="1">
              <a:lnSpc>
                <a:spcPct val="130000"/>
              </a:lnSpc>
              <a:spcBef>
                <a:spcPts val="500"/>
              </a:spcBef>
              <a:buSzPct val="85000"/>
              <a:buFontTx/>
              <a:buNone/>
              <a:defRPr sz="2000" b="1" kern="1200">
                <a:solidFill>
                  <a:schemeClr val="tx1"/>
                </a:solidFill>
                <a:latin typeface="+mn-lt"/>
                <a:ea typeface="+mn-ea"/>
                <a:cs typeface="+mn-cs"/>
              </a:defRPr>
            </a:lvl2pPr>
            <a:lvl3pPr marL="914400" indent="0" algn="l" defTabSz="914400" rtl="0" eaLnBrk="1" latinLnBrk="0" hangingPunct="1">
              <a:lnSpc>
                <a:spcPct val="130000"/>
              </a:lnSpc>
              <a:spcBef>
                <a:spcPts val="500"/>
              </a:spcBef>
              <a:buSzPct val="85000"/>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4pPr>
            <a:lvl5pPr marL="1828800" indent="0" algn="l" defTabSz="914400" rtl="0" eaLnBrk="1" latinLnBrk="0" hangingPunct="1">
              <a:lnSpc>
                <a:spcPct val="130000"/>
              </a:lnSpc>
              <a:spcBef>
                <a:spcPts val="500"/>
              </a:spcBef>
              <a:buSzPct val="85000"/>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b="1" dirty="0">
                <a:solidFill>
                  <a:schemeClr val="bg1"/>
                </a:solidFill>
                <a:latin typeface="Abadi Extra Light" panose="020B0204020104020204" pitchFamily="34" charset="0"/>
              </a:rPr>
              <a:t>Submission and peer review</a:t>
            </a:r>
          </a:p>
        </p:txBody>
      </p:sp>
    </p:spTree>
    <p:extLst>
      <p:ext uri="{BB962C8B-B14F-4D97-AF65-F5344CB8AC3E}">
        <p14:creationId xmlns:p14="http://schemas.microsoft.com/office/powerpoint/2010/main" val="789316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7B5578-3B71-406B-87A3-7AFDFF12F047}"/>
              </a:ext>
            </a:extLst>
          </p:cNvPr>
          <p:cNvPicPr>
            <a:picLocks noChangeAspect="1"/>
          </p:cNvPicPr>
          <p:nvPr/>
        </p:nvPicPr>
        <p:blipFill>
          <a:blip r:embed="rId3"/>
          <a:stretch>
            <a:fillRect/>
          </a:stretch>
        </p:blipFill>
        <p:spPr>
          <a:xfrm>
            <a:off x="0" y="6844"/>
            <a:ext cx="12192000" cy="6844311"/>
          </a:xfrm>
          <a:prstGeom prst="rect">
            <a:avLst/>
          </a:prstGeom>
        </p:spPr>
      </p:pic>
      <p:sp>
        <p:nvSpPr>
          <p:cNvPr id="3" name="Arrow: Pentagon 2">
            <a:extLst>
              <a:ext uri="{FF2B5EF4-FFF2-40B4-BE49-F238E27FC236}">
                <a16:creationId xmlns:a16="http://schemas.microsoft.com/office/drawing/2014/main" id="{D2ED652E-D2B1-4485-B9F3-F2823BD4CD02}"/>
              </a:ext>
            </a:extLst>
          </p:cNvPr>
          <p:cNvSpPr/>
          <p:nvPr/>
        </p:nvSpPr>
        <p:spPr>
          <a:xfrm>
            <a:off x="0" y="1564481"/>
            <a:ext cx="7900988" cy="3729038"/>
          </a:xfrm>
          <a:prstGeom prst="homePlate">
            <a:avLst/>
          </a:prstGeom>
          <a:solidFill>
            <a:srgbClr val="A7C8C1"/>
          </a:solidFill>
          <a:ln>
            <a:solidFill>
              <a:srgbClr val="A2C5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badi Extra Light" panose="020B0204020104020204" pitchFamily="34" charset="0"/>
              </a:rPr>
              <a:t>Copyright and Licensing</a:t>
            </a:r>
          </a:p>
        </p:txBody>
      </p:sp>
    </p:spTree>
    <p:extLst>
      <p:ext uri="{BB962C8B-B14F-4D97-AF65-F5344CB8AC3E}">
        <p14:creationId xmlns:p14="http://schemas.microsoft.com/office/powerpoint/2010/main" val="400797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DD53DB-2DF1-4304-9D5E-0AB6F347313B}"/>
              </a:ext>
            </a:extLst>
          </p:cNvPr>
          <p:cNvSpPr/>
          <p:nvPr/>
        </p:nvSpPr>
        <p:spPr>
          <a:xfrm>
            <a:off x="4030462" y="1047749"/>
            <a:ext cx="7261260" cy="4762501"/>
          </a:xfrm>
          <a:prstGeom prst="rect">
            <a:avLst/>
          </a:prstGeom>
          <a:solidFill>
            <a:srgbClr val="FFC000">
              <a:alpha val="32000"/>
            </a:srgbClr>
          </a:solidFill>
          <a:ln>
            <a:solidFill>
              <a:srgbClr val="FFD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86634-DCBF-4067-B9CF-35A94B281119}"/>
              </a:ext>
            </a:extLst>
          </p:cNvPr>
          <p:cNvSpPr>
            <a:spLocks noGrp="1"/>
          </p:cNvSpPr>
          <p:nvPr>
            <p:ph type="title"/>
          </p:nvPr>
        </p:nvSpPr>
        <p:spPr>
          <a:xfrm>
            <a:off x="167390" y="4355629"/>
            <a:ext cx="3279689" cy="1864196"/>
          </a:xfrm>
        </p:spPr>
        <p:txBody>
          <a:bodyPr/>
          <a:lstStyle/>
          <a:p>
            <a:pPr algn="ctr"/>
            <a:r>
              <a:rPr lang="en-US" dirty="0">
                <a:solidFill>
                  <a:schemeClr val="bg1"/>
                </a:solidFill>
                <a:latin typeface="Abadi Extra Light" panose="020B0204020104020204" pitchFamily="34" charset="0"/>
              </a:rPr>
              <a:t>CC BY 4.0 License</a:t>
            </a:r>
          </a:p>
        </p:txBody>
      </p:sp>
      <p:sp>
        <p:nvSpPr>
          <p:cNvPr id="3" name="Content Placeholder 2">
            <a:extLst>
              <a:ext uri="{FF2B5EF4-FFF2-40B4-BE49-F238E27FC236}">
                <a16:creationId xmlns:a16="http://schemas.microsoft.com/office/drawing/2014/main" id="{65D6F041-4DF1-441F-983E-83FFCE411E7F}"/>
              </a:ext>
            </a:extLst>
          </p:cNvPr>
          <p:cNvSpPr>
            <a:spLocks noGrp="1"/>
          </p:cNvSpPr>
          <p:nvPr>
            <p:ph idx="1"/>
          </p:nvPr>
        </p:nvSpPr>
        <p:spPr>
          <a:xfrm>
            <a:off x="4259220" y="1047750"/>
            <a:ext cx="6943725" cy="5334000"/>
          </a:xfrm>
        </p:spPr>
        <p:txBody>
          <a:bodyPr>
            <a:normAutofit/>
          </a:bodyPr>
          <a:lstStyle/>
          <a:p>
            <a:r>
              <a:rPr lang="en-US" sz="2000" dirty="0">
                <a:solidFill>
                  <a:schemeClr val="bg1"/>
                </a:solidFill>
                <a:latin typeface="Abadi Extra Light" panose="020B0204020104020204" pitchFamily="34" charset="0"/>
              </a:rPr>
              <a:t>Creative Commons Attribution 4.0 International (CC BY 4.0) licensing arrangement is most popular.</a:t>
            </a:r>
          </a:p>
          <a:p>
            <a:r>
              <a:rPr lang="en-US" sz="2000" dirty="0">
                <a:solidFill>
                  <a:schemeClr val="bg1"/>
                </a:solidFill>
                <a:latin typeface="Abadi Extra Light" panose="020B0204020104020204" pitchFamily="34" charset="0"/>
              </a:rPr>
              <a:t>Copyright for the work remains solely with the author(s) of the article. </a:t>
            </a:r>
          </a:p>
          <a:p>
            <a:r>
              <a:rPr lang="en-US" sz="2000" dirty="0">
                <a:solidFill>
                  <a:schemeClr val="bg1"/>
                </a:solidFill>
                <a:latin typeface="Abadi Extra Light" panose="020B0204020104020204" pitchFamily="34" charset="0"/>
              </a:rPr>
              <a:t>Others may distribute, remix, tweak, and build upon the work, even commercially, so long as they credit the author for the original creation. </a:t>
            </a:r>
          </a:p>
          <a:p>
            <a:r>
              <a:rPr lang="en-US" sz="2000" dirty="0">
                <a:solidFill>
                  <a:schemeClr val="bg1"/>
                </a:solidFill>
                <a:latin typeface="Abadi Extra Light" panose="020B0204020104020204" pitchFamily="34" charset="0"/>
              </a:rPr>
              <a:t>Publisher may require that the materials are original and unpublished elsewhere. </a:t>
            </a:r>
          </a:p>
          <a:p>
            <a:endParaRPr lang="en-US" dirty="0"/>
          </a:p>
        </p:txBody>
      </p:sp>
    </p:spTree>
    <p:extLst>
      <p:ext uri="{BB962C8B-B14F-4D97-AF65-F5344CB8AC3E}">
        <p14:creationId xmlns:p14="http://schemas.microsoft.com/office/powerpoint/2010/main" val="2304868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AD5076-58FD-48AD-9789-E2C4C74AA3C2}"/>
              </a:ext>
            </a:extLst>
          </p:cNvPr>
          <p:cNvPicPr>
            <a:picLocks noChangeAspect="1"/>
          </p:cNvPicPr>
          <p:nvPr/>
        </p:nvPicPr>
        <p:blipFill>
          <a:blip r:embed="rId3"/>
          <a:stretch>
            <a:fillRect/>
          </a:stretch>
        </p:blipFill>
        <p:spPr>
          <a:xfrm>
            <a:off x="0" y="6844"/>
            <a:ext cx="12192000" cy="6844311"/>
          </a:xfrm>
          <a:prstGeom prst="rect">
            <a:avLst/>
          </a:prstGeom>
        </p:spPr>
      </p:pic>
      <p:sp>
        <p:nvSpPr>
          <p:cNvPr id="3" name="Arrow: Pentagon 2">
            <a:extLst>
              <a:ext uri="{FF2B5EF4-FFF2-40B4-BE49-F238E27FC236}">
                <a16:creationId xmlns:a16="http://schemas.microsoft.com/office/drawing/2014/main" id="{0886B75A-FAC7-438F-B9A2-AAC840036A73}"/>
              </a:ext>
            </a:extLst>
          </p:cNvPr>
          <p:cNvSpPr/>
          <p:nvPr/>
        </p:nvSpPr>
        <p:spPr>
          <a:xfrm>
            <a:off x="0" y="1564481"/>
            <a:ext cx="7900988" cy="3729038"/>
          </a:xfrm>
          <a:prstGeom prst="homePlate">
            <a:avLst/>
          </a:prstGeom>
          <a:solidFill>
            <a:srgbClr val="A7C8C1"/>
          </a:solidFill>
          <a:ln>
            <a:solidFill>
              <a:srgbClr val="A2C5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badi Extra Light" panose="020B0204020104020204" pitchFamily="34" charset="0"/>
              </a:rPr>
              <a:t>Funding and Processing Charges</a:t>
            </a:r>
          </a:p>
        </p:txBody>
      </p:sp>
    </p:spTree>
    <p:extLst>
      <p:ext uri="{BB962C8B-B14F-4D97-AF65-F5344CB8AC3E}">
        <p14:creationId xmlns:p14="http://schemas.microsoft.com/office/powerpoint/2010/main" val="3304309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1B66D3-9BEB-4DE7-8FDC-55814E9FBDB8}"/>
              </a:ext>
            </a:extLst>
          </p:cNvPr>
          <p:cNvSpPr/>
          <p:nvPr/>
        </p:nvSpPr>
        <p:spPr>
          <a:xfrm>
            <a:off x="1429566" y="2717448"/>
            <a:ext cx="6365925" cy="33055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65EDAE-DC95-4B9E-B5EA-8EBB983EB498}"/>
              </a:ext>
            </a:extLst>
          </p:cNvPr>
          <p:cNvSpPr>
            <a:spLocks noGrp="1"/>
          </p:cNvSpPr>
          <p:nvPr>
            <p:ph type="title"/>
          </p:nvPr>
        </p:nvSpPr>
        <p:spPr>
          <a:xfrm>
            <a:off x="1429566" y="883291"/>
            <a:ext cx="9238434" cy="823912"/>
          </a:xfrm>
        </p:spPr>
        <p:txBody>
          <a:bodyPr/>
          <a:lstStyle/>
          <a:p>
            <a:pPr algn="ctr"/>
            <a:r>
              <a:rPr lang="en-US" dirty="0">
                <a:solidFill>
                  <a:schemeClr val="bg1"/>
                </a:solidFill>
                <a:latin typeface="Abadi Extra Light" panose="020B0204020104020204" pitchFamily="34" charset="0"/>
              </a:rPr>
              <a:t>Open access Processing Charges </a:t>
            </a:r>
          </a:p>
        </p:txBody>
      </p:sp>
      <p:sp>
        <p:nvSpPr>
          <p:cNvPr id="7" name="Text Placeholder 6">
            <a:extLst>
              <a:ext uri="{FF2B5EF4-FFF2-40B4-BE49-F238E27FC236}">
                <a16:creationId xmlns:a16="http://schemas.microsoft.com/office/drawing/2014/main" id="{614A51C9-7EDA-487E-BA6C-F2EB17FDB6C7}"/>
              </a:ext>
            </a:extLst>
          </p:cNvPr>
          <p:cNvSpPr>
            <a:spLocks noGrp="1"/>
          </p:cNvSpPr>
          <p:nvPr>
            <p:ph type="body" idx="1"/>
          </p:nvPr>
        </p:nvSpPr>
        <p:spPr>
          <a:xfrm>
            <a:off x="1196102" y="2695883"/>
            <a:ext cx="4495799" cy="704232"/>
          </a:xfrm>
        </p:spPr>
        <p:txBody>
          <a:bodyPr/>
          <a:lstStyle/>
          <a:p>
            <a:pPr algn="ctr"/>
            <a:r>
              <a:rPr lang="en-US" b="1" dirty="0">
                <a:solidFill>
                  <a:schemeClr val="bg1"/>
                </a:solidFill>
                <a:latin typeface="Abadi Extra Light" panose="020B0204020104020204" pitchFamily="34" charset="0"/>
              </a:rPr>
              <a:t>What are they?</a:t>
            </a:r>
          </a:p>
        </p:txBody>
      </p:sp>
      <p:sp>
        <p:nvSpPr>
          <p:cNvPr id="3" name="Content Placeholder 2">
            <a:extLst>
              <a:ext uri="{FF2B5EF4-FFF2-40B4-BE49-F238E27FC236}">
                <a16:creationId xmlns:a16="http://schemas.microsoft.com/office/drawing/2014/main" id="{387C1AD9-472D-430C-93F0-84F59B69A688}"/>
              </a:ext>
            </a:extLst>
          </p:cNvPr>
          <p:cNvSpPr>
            <a:spLocks noGrp="1"/>
          </p:cNvSpPr>
          <p:nvPr>
            <p:ph sz="half" idx="2"/>
          </p:nvPr>
        </p:nvSpPr>
        <p:spPr>
          <a:xfrm>
            <a:off x="1429565" y="3429000"/>
            <a:ext cx="4495800" cy="3048000"/>
          </a:xfrm>
          <a:solidFill>
            <a:schemeClr val="tx1">
              <a:lumMod val="85000"/>
            </a:schemeClr>
          </a:solidFill>
        </p:spPr>
        <p:txBody>
          <a:bodyPr>
            <a:normAutofit/>
          </a:bodyPr>
          <a:lstStyle/>
          <a:p>
            <a:pPr marL="0" indent="0" algn="ctr">
              <a:buNone/>
            </a:pPr>
            <a:r>
              <a:rPr lang="en-US" sz="2000" dirty="0">
                <a:solidFill>
                  <a:schemeClr val="bg1"/>
                </a:solidFill>
                <a:latin typeface="Abadi Extra Light" panose="020B0204020104020204" pitchFamily="34" charset="0"/>
              </a:rPr>
              <a:t>A charge for OA publishing that covers all the activities associated with the publication of the article or chapter manuscript that the revenue generated by journal subscriptions or publication purchases would have covered in the traditional model.</a:t>
            </a:r>
          </a:p>
          <a:p>
            <a:pPr algn="ctr"/>
            <a:endParaRPr lang="en-US" dirty="0"/>
          </a:p>
        </p:txBody>
      </p:sp>
      <p:sp>
        <p:nvSpPr>
          <p:cNvPr id="8" name="Text Placeholder 7">
            <a:extLst>
              <a:ext uri="{FF2B5EF4-FFF2-40B4-BE49-F238E27FC236}">
                <a16:creationId xmlns:a16="http://schemas.microsoft.com/office/drawing/2014/main" id="{E19026D0-EE6E-4CE4-983A-8366AC33CC8C}"/>
              </a:ext>
            </a:extLst>
          </p:cNvPr>
          <p:cNvSpPr>
            <a:spLocks noGrp="1"/>
          </p:cNvSpPr>
          <p:nvPr>
            <p:ph type="body" sz="quarter" idx="3"/>
          </p:nvPr>
        </p:nvSpPr>
        <p:spPr>
          <a:xfrm>
            <a:off x="6266634" y="2717448"/>
            <a:ext cx="4495800" cy="704233"/>
          </a:xfrm>
        </p:spPr>
        <p:txBody>
          <a:bodyPr/>
          <a:lstStyle/>
          <a:p>
            <a:pPr algn="ctr"/>
            <a:r>
              <a:rPr lang="en-US" b="1" dirty="0">
                <a:solidFill>
                  <a:schemeClr val="bg1"/>
                </a:solidFill>
                <a:latin typeface="Abadi Extra Light" panose="020B0204020104020204" pitchFamily="34" charset="0"/>
              </a:rPr>
              <a:t>When are they paid?</a:t>
            </a:r>
          </a:p>
        </p:txBody>
      </p:sp>
      <p:sp>
        <p:nvSpPr>
          <p:cNvPr id="9" name="Content Placeholder 8">
            <a:extLst>
              <a:ext uri="{FF2B5EF4-FFF2-40B4-BE49-F238E27FC236}">
                <a16:creationId xmlns:a16="http://schemas.microsoft.com/office/drawing/2014/main" id="{AF825C4D-F4DC-48D6-A093-18707F2EFA6D}"/>
              </a:ext>
            </a:extLst>
          </p:cNvPr>
          <p:cNvSpPr>
            <a:spLocks noGrp="1"/>
          </p:cNvSpPr>
          <p:nvPr>
            <p:ph sz="quarter" idx="4"/>
          </p:nvPr>
        </p:nvSpPr>
        <p:spPr>
          <a:xfrm>
            <a:off x="6266634" y="3436320"/>
            <a:ext cx="4497821" cy="3040680"/>
          </a:xfrm>
          <a:solidFill>
            <a:schemeClr val="tx1">
              <a:lumMod val="85000"/>
            </a:schemeClr>
          </a:solidFill>
        </p:spPr>
        <p:txBody>
          <a:bodyPr>
            <a:normAutofit/>
          </a:bodyPr>
          <a:lstStyle/>
          <a:p>
            <a:pPr marL="0" indent="0" algn="ctr">
              <a:buNone/>
            </a:pPr>
            <a:r>
              <a:rPr lang="en-US" sz="2000" dirty="0">
                <a:solidFill>
                  <a:schemeClr val="bg1"/>
                </a:solidFill>
                <a:latin typeface="Abadi Extra Light" panose="020B0204020104020204" pitchFamily="34" charset="0"/>
              </a:rPr>
              <a:t>Payment is not required until </a:t>
            </a:r>
            <a:r>
              <a:rPr lang="en-US" sz="2000" dirty="0">
                <a:solidFill>
                  <a:srgbClr val="C00000"/>
                </a:solidFill>
                <a:latin typeface="Abadi Extra Light" panose="020B0204020104020204" pitchFamily="34" charset="0"/>
              </a:rPr>
              <a:t>AFTER</a:t>
            </a:r>
            <a:r>
              <a:rPr lang="en-US" sz="2000" dirty="0">
                <a:solidFill>
                  <a:schemeClr val="bg1"/>
                </a:solidFill>
                <a:latin typeface="Abadi Extra Light" panose="020B0204020104020204" pitchFamily="34" charset="0"/>
              </a:rPr>
              <a:t> the manuscript has gone through the full double-blind peer review process and the Editor or Editor-in-Chief has formally accepted the manuscript.</a:t>
            </a:r>
          </a:p>
          <a:p>
            <a:endParaRPr lang="en-US" dirty="0"/>
          </a:p>
        </p:txBody>
      </p:sp>
      <p:sp>
        <p:nvSpPr>
          <p:cNvPr id="4" name="TextBox 3">
            <a:extLst>
              <a:ext uri="{FF2B5EF4-FFF2-40B4-BE49-F238E27FC236}">
                <a16:creationId xmlns:a16="http://schemas.microsoft.com/office/drawing/2014/main" id="{C73DB7C7-9041-42D5-DE5D-4B8182247A71}"/>
              </a:ext>
            </a:extLst>
          </p:cNvPr>
          <p:cNvSpPr txBox="1"/>
          <p:nvPr/>
        </p:nvSpPr>
        <p:spPr>
          <a:xfrm>
            <a:off x="787940" y="1917058"/>
            <a:ext cx="10758791" cy="646331"/>
          </a:xfrm>
          <a:prstGeom prst="rect">
            <a:avLst/>
          </a:prstGeom>
          <a:noFill/>
        </p:spPr>
        <p:txBody>
          <a:bodyPr wrap="square" rtlCol="0">
            <a:spAutoFit/>
          </a:bodyPr>
          <a:lstStyle/>
          <a:p>
            <a:pPr algn="ctr"/>
            <a:r>
              <a:rPr lang="en-US" dirty="0">
                <a:solidFill>
                  <a:schemeClr val="bg2">
                    <a:lumMod val="75000"/>
                    <a:lumOff val="25000"/>
                  </a:schemeClr>
                </a:solidFill>
              </a:rPr>
              <a:t>• Article Processing Charges (APCs) • Chapter Processing Charges (CPCs) </a:t>
            </a:r>
          </a:p>
          <a:p>
            <a:pPr algn="ctr"/>
            <a:r>
              <a:rPr lang="en-US" dirty="0">
                <a:solidFill>
                  <a:schemeClr val="bg2">
                    <a:lumMod val="75000"/>
                    <a:lumOff val="25000"/>
                  </a:schemeClr>
                </a:solidFill>
              </a:rPr>
              <a:t>• Book Processing Charges (BPCs)  </a:t>
            </a:r>
          </a:p>
        </p:txBody>
      </p:sp>
    </p:spTree>
    <p:extLst>
      <p:ext uri="{BB962C8B-B14F-4D97-AF65-F5344CB8AC3E}">
        <p14:creationId xmlns:p14="http://schemas.microsoft.com/office/powerpoint/2010/main" val="3829819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E481-EE77-4AC0-9C72-E6DF17E9FEBE}"/>
              </a:ext>
            </a:extLst>
          </p:cNvPr>
          <p:cNvSpPr>
            <a:spLocks noGrp="1"/>
          </p:cNvSpPr>
          <p:nvPr>
            <p:ph type="title"/>
          </p:nvPr>
        </p:nvSpPr>
        <p:spPr>
          <a:xfrm>
            <a:off x="1476783" y="654920"/>
            <a:ext cx="9238434" cy="857559"/>
          </a:xfrm>
        </p:spPr>
        <p:txBody>
          <a:bodyPr/>
          <a:lstStyle/>
          <a:p>
            <a:pPr algn="ctr"/>
            <a:r>
              <a:rPr lang="en-US" dirty="0">
                <a:solidFill>
                  <a:schemeClr val="bg1"/>
                </a:solidFill>
                <a:latin typeface="Abadi Extra Light" panose="020B0204020104020204" pitchFamily="34" charset="0"/>
              </a:rPr>
              <a:t>What DO OA Processing charges cover?</a:t>
            </a:r>
          </a:p>
        </p:txBody>
      </p:sp>
      <p:graphicFrame>
        <p:nvGraphicFramePr>
          <p:cNvPr id="4" name="Content Placeholder 2">
            <a:extLst>
              <a:ext uri="{FF2B5EF4-FFF2-40B4-BE49-F238E27FC236}">
                <a16:creationId xmlns:a16="http://schemas.microsoft.com/office/drawing/2014/main" id="{E0F4F303-4292-4634-8391-27C266597837}"/>
              </a:ext>
            </a:extLst>
          </p:cNvPr>
          <p:cNvGraphicFramePr>
            <a:graphicFrameLocks/>
          </p:cNvGraphicFramePr>
          <p:nvPr>
            <p:extLst>
              <p:ext uri="{D42A27DB-BD31-4B8C-83A1-F6EECF244321}">
                <p14:modId xmlns:p14="http://schemas.microsoft.com/office/powerpoint/2010/main" val="3520472127"/>
              </p:ext>
            </p:extLst>
          </p:nvPr>
        </p:nvGraphicFramePr>
        <p:xfrm>
          <a:off x="1017072" y="1946765"/>
          <a:ext cx="11174928" cy="4180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948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F9EFD-060E-4960-B1C4-178A8A04915E}"/>
              </a:ext>
            </a:extLst>
          </p:cNvPr>
          <p:cNvSpPr>
            <a:spLocks noGrp="1"/>
          </p:cNvSpPr>
          <p:nvPr>
            <p:ph type="title"/>
          </p:nvPr>
        </p:nvSpPr>
        <p:spPr>
          <a:xfrm>
            <a:off x="1476783" y="207818"/>
            <a:ext cx="9238434" cy="857559"/>
          </a:xfrm>
        </p:spPr>
        <p:txBody>
          <a:bodyPr/>
          <a:lstStyle/>
          <a:p>
            <a:pPr algn="ctr"/>
            <a:r>
              <a:rPr lang="en-US" dirty="0">
                <a:solidFill>
                  <a:schemeClr val="bg1"/>
                </a:solidFill>
                <a:latin typeface="Abadi Extra Light" panose="020B0204020104020204" pitchFamily="34" charset="0"/>
              </a:rPr>
              <a:t>OA Funding Model</a:t>
            </a:r>
          </a:p>
        </p:txBody>
      </p:sp>
      <p:graphicFrame>
        <p:nvGraphicFramePr>
          <p:cNvPr id="3" name="Diagram 2">
            <a:extLst>
              <a:ext uri="{FF2B5EF4-FFF2-40B4-BE49-F238E27FC236}">
                <a16:creationId xmlns:a16="http://schemas.microsoft.com/office/drawing/2014/main" id="{AD63E3C2-7BFE-4106-BAD7-AD4FD07DD35D}"/>
              </a:ext>
            </a:extLst>
          </p:cNvPr>
          <p:cNvGraphicFramePr/>
          <p:nvPr>
            <p:extLst>
              <p:ext uri="{D42A27DB-BD31-4B8C-83A1-F6EECF244321}">
                <p14:modId xmlns:p14="http://schemas.microsoft.com/office/powerpoint/2010/main" val="4039747455"/>
              </p:ext>
            </p:extLst>
          </p:nvPr>
        </p:nvGraphicFramePr>
        <p:xfrm>
          <a:off x="1247945" y="1119372"/>
          <a:ext cx="946727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9372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16C47-E38D-49E0-8873-90866247BD69}"/>
              </a:ext>
            </a:extLst>
          </p:cNvPr>
          <p:cNvSpPr>
            <a:spLocks noGrp="1"/>
          </p:cNvSpPr>
          <p:nvPr>
            <p:ph type="title"/>
          </p:nvPr>
        </p:nvSpPr>
        <p:spPr/>
        <p:txBody>
          <a:bodyPr/>
          <a:lstStyle/>
          <a:p>
            <a:pPr algn="ctr"/>
            <a:r>
              <a:rPr lang="en-US" b="1" dirty="0">
                <a:solidFill>
                  <a:schemeClr val="bg1"/>
                </a:solidFill>
                <a:latin typeface="Abadi Extra Light" panose="020B0204020104020204" pitchFamily="34" charset="0"/>
              </a:rPr>
              <a:t>OA Funding Resources</a:t>
            </a:r>
            <a:endParaRPr lang="en-US" dirty="0">
              <a:solidFill>
                <a:schemeClr val="bg1"/>
              </a:solidFill>
              <a:latin typeface="Abadi Extra Light" panose="020B0204020104020204" pitchFamily="34" charset="0"/>
            </a:endParaRPr>
          </a:p>
        </p:txBody>
      </p:sp>
      <p:graphicFrame>
        <p:nvGraphicFramePr>
          <p:cNvPr id="4" name="Content Placeholder 3">
            <a:extLst>
              <a:ext uri="{FF2B5EF4-FFF2-40B4-BE49-F238E27FC236}">
                <a16:creationId xmlns:a16="http://schemas.microsoft.com/office/drawing/2014/main" id="{943C5BFF-945D-4951-B1B2-81EE27A25527}"/>
              </a:ext>
            </a:extLst>
          </p:cNvPr>
          <p:cNvGraphicFramePr>
            <a:graphicFrameLocks noGrp="1"/>
          </p:cNvGraphicFramePr>
          <p:nvPr>
            <p:ph idx="1"/>
            <p:extLst>
              <p:ext uri="{D42A27DB-BD31-4B8C-83A1-F6EECF244321}">
                <p14:modId xmlns:p14="http://schemas.microsoft.com/office/powerpoint/2010/main" val="1103780142"/>
              </p:ext>
            </p:extLst>
          </p:nvPr>
        </p:nvGraphicFramePr>
        <p:xfrm>
          <a:off x="1430338" y="2286000"/>
          <a:ext cx="9237662"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3827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7DD8518-4289-43CE-9E36-8E7E0D7DD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ade Gothic Next Light"/>
              <a:ea typeface="+mn-ea"/>
              <a:cs typeface="+mn-cs"/>
            </a:endParaRPr>
          </a:p>
        </p:txBody>
      </p:sp>
      <p:sp>
        <p:nvSpPr>
          <p:cNvPr id="2" name="Title 1">
            <a:extLst>
              <a:ext uri="{FF2B5EF4-FFF2-40B4-BE49-F238E27FC236}">
                <a16:creationId xmlns:a16="http://schemas.microsoft.com/office/drawing/2014/main" id="{76C10A6E-DB41-D011-F017-C8A668F2C884}"/>
              </a:ext>
            </a:extLst>
          </p:cNvPr>
          <p:cNvSpPr>
            <a:spLocks noGrp="1"/>
          </p:cNvSpPr>
          <p:nvPr>
            <p:ph type="title"/>
          </p:nvPr>
        </p:nvSpPr>
        <p:spPr>
          <a:xfrm>
            <a:off x="1429566" y="762001"/>
            <a:ext cx="5008696" cy="1141004"/>
          </a:xfrm>
        </p:spPr>
        <p:txBody>
          <a:bodyPr vert="horz" lIns="91440" tIns="45720" rIns="91440" bIns="45720" rtlCol="0" anchor="b">
            <a:normAutofit fontScale="90000"/>
          </a:bodyPr>
          <a:lstStyle/>
          <a:p>
            <a:pPr algn="ctr"/>
            <a:r>
              <a:rPr lang="en-US" dirty="0">
                <a:latin typeface="Abadi Extra Light"/>
              </a:rPr>
              <a:t>Crowdfunding approach to open access publications</a:t>
            </a:r>
            <a:endParaRPr lang="en-US" dirty="0"/>
          </a:p>
        </p:txBody>
      </p:sp>
      <p:sp>
        <p:nvSpPr>
          <p:cNvPr id="4" name="Content Placeholder 3">
            <a:extLst>
              <a:ext uri="{FF2B5EF4-FFF2-40B4-BE49-F238E27FC236}">
                <a16:creationId xmlns:a16="http://schemas.microsoft.com/office/drawing/2014/main" id="{311A43D5-A632-700F-FFFD-9319E7ECC2F3}"/>
              </a:ext>
            </a:extLst>
          </p:cNvPr>
          <p:cNvSpPr>
            <a:spLocks noGrp="1"/>
          </p:cNvSpPr>
          <p:nvPr>
            <p:ph sz="half" idx="2"/>
          </p:nvPr>
        </p:nvSpPr>
        <p:spPr>
          <a:xfrm>
            <a:off x="1328714" y="2144194"/>
            <a:ext cx="5210399" cy="4472616"/>
          </a:xfrm>
        </p:spPr>
        <p:txBody>
          <a:bodyPr vert="horz" lIns="91440" tIns="45720" rIns="91440" bIns="45720" rtlCol="0">
            <a:normAutofit fontScale="92500" lnSpcReduction="20000"/>
          </a:bodyPr>
          <a:lstStyle/>
          <a:p>
            <a:pPr marL="0" indent="0">
              <a:lnSpc>
                <a:spcPct val="120000"/>
              </a:lnSpc>
              <a:buNone/>
            </a:pPr>
            <a:r>
              <a:rPr lang="en-US" dirty="0">
                <a:latin typeface="Arial" panose="020B0604020202020204" pitchFamily="34" charset="0"/>
                <a:cs typeface="Arial" panose="020B0604020202020204" pitchFamily="34" charset="0"/>
              </a:rPr>
              <a:t>Open Access publications can have more than one funding source. </a:t>
            </a:r>
          </a:p>
          <a:p>
            <a:pPr marL="0" indent="0">
              <a:lnSpc>
                <a:spcPct val="120000"/>
              </a:lnSpc>
              <a:buNone/>
            </a:pPr>
            <a:r>
              <a:rPr lang="en-US" dirty="0">
                <a:latin typeface="Arial" panose="020B0604020202020204" pitchFamily="34" charset="0"/>
                <a:cs typeface="Arial" panose="020B0604020202020204" pitchFamily="34" charset="0"/>
              </a:rPr>
              <a:t>Crowdfunding is most popular on the book level but is also used on the individual paper level.</a:t>
            </a:r>
          </a:p>
          <a:p>
            <a:pPr marL="0" indent="0">
              <a:lnSpc>
                <a:spcPct val="120000"/>
              </a:lnSpc>
              <a:buNone/>
            </a:pPr>
            <a:r>
              <a:rPr lang="en-US" dirty="0">
                <a:latin typeface="Arial" panose="020B0604020202020204" pitchFamily="34" charset="0"/>
                <a:cs typeface="Arial" panose="020B0604020202020204" pitchFamily="34" charset="0"/>
              </a:rPr>
              <a:t>Crowdfunding Options:</a:t>
            </a:r>
          </a:p>
          <a:p>
            <a:pPr>
              <a:lnSpc>
                <a:spcPct val="120000"/>
              </a:lnSpc>
            </a:pPr>
            <a:r>
              <a:rPr lang="en-US" dirty="0">
                <a:latin typeface="Arial" panose="020B0604020202020204" pitchFamily="34" charset="0"/>
                <a:cs typeface="Arial" panose="020B0604020202020204" pitchFamily="34" charset="0"/>
              </a:rPr>
              <a:t>Institution/University</a:t>
            </a:r>
          </a:p>
          <a:p>
            <a:pPr>
              <a:lnSpc>
                <a:spcPct val="120000"/>
              </a:lnSpc>
            </a:pPr>
            <a:r>
              <a:rPr lang="en-US" dirty="0">
                <a:latin typeface="Arial" panose="020B0604020202020204" pitchFamily="34" charset="0"/>
                <a:cs typeface="Arial" panose="020B0604020202020204" pitchFamily="34" charset="0"/>
              </a:rPr>
              <a:t>Corporations</a:t>
            </a:r>
          </a:p>
          <a:p>
            <a:pPr>
              <a:lnSpc>
                <a:spcPct val="120000"/>
              </a:lnSpc>
            </a:pPr>
            <a:r>
              <a:rPr lang="en-US" dirty="0">
                <a:latin typeface="Arial" panose="020B0604020202020204" pitchFamily="34" charset="0"/>
                <a:cs typeface="Arial" panose="020B0604020202020204" pitchFamily="34" charset="0"/>
              </a:rPr>
              <a:t>Government </a:t>
            </a:r>
          </a:p>
          <a:p>
            <a:pPr>
              <a:lnSpc>
                <a:spcPct val="120000"/>
              </a:lnSpc>
            </a:pPr>
            <a:endParaRPr lang="en-US" dirty="0">
              <a:latin typeface="Arial" panose="020B0604020202020204" pitchFamily="34" charset="0"/>
              <a:cs typeface="Arial" panose="020B0604020202020204" pitchFamily="34" charset="0"/>
            </a:endParaRPr>
          </a:p>
          <a:p>
            <a:pPr marL="0" indent="0">
              <a:buNone/>
            </a:pPr>
            <a:r>
              <a:rPr lang="en-US" dirty="0">
                <a:solidFill>
                  <a:srgbClr val="333333"/>
                </a:solidFill>
                <a:latin typeface="Arial" panose="020B0604020202020204" pitchFamily="34" charset="0"/>
                <a:cs typeface="Arial" panose="020B0604020202020204" pitchFamily="34" charset="0"/>
              </a:rPr>
              <a:t>Crowdfunding Platforms </a:t>
            </a:r>
          </a:p>
          <a:p>
            <a:r>
              <a:rPr lang="en-US" b="0" i="1" u="none" strike="noStrike" dirty="0">
                <a:solidFill>
                  <a:srgbClr val="3366CC"/>
                </a:solidFill>
                <a:effectLst/>
                <a:latin typeface="Arial" panose="020B0604020202020204" pitchFamily="34" charset="0"/>
                <a:cs typeface="Arial" panose="020B0604020202020204" pitchFamily="34" charset="0"/>
                <a:hlinkClick r:id="rId3"/>
              </a:rPr>
              <a:t>Kickstarter</a:t>
            </a:r>
            <a:endParaRPr lang="en-US" b="0" i="1" u="none" strike="noStrike" dirty="0">
              <a:solidFill>
                <a:srgbClr val="3366CC"/>
              </a:solidFill>
              <a:effectLst/>
              <a:latin typeface="Arial" panose="020B0604020202020204" pitchFamily="34" charset="0"/>
              <a:cs typeface="Arial" panose="020B0604020202020204" pitchFamily="34" charset="0"/>
            </a:endParaRPr>
          </a:p>
          <a:p>
            <a:r>
              <a:rPr lang="en-US" b="0" i="1" u="none" strike="noStrike" dirty="0">
                <a:solidFill>
                  <a:srgbClr val="3366CC"/>
                </a:solidFill>
                <a:effectLst/>
                <a:latin typeface="Arial" panose="020B0604020202020204" pitchFamily="34" charset="0"/>
                <a:cs typeface="Arial" panose="020B0604020202020204" pitchFamily="34" charset="0"/>
                <a:hlinkClick r:id="rId4"/>
              </a:rPr>
              <a:t>Unglue.it</a:t>
            </a:r>
            <a:endParaRPr lang="en-US" dirty="0">
              <a:latin typeface="Arial" panose="020B0604020202020204" pitchFamily="34" charset="0"/>
              <a:cs typeface="Arial" panose="020B0604020202020204" pitchFamily="34" charset="0"/>
            </a:endParaRPr>
          </a:p>
          <a:p>
            <a:pPr marL="0" indent="0">
              <a:lnSpc>
                <a:spcPct val="120000"/>
              </a:lnSpc>
              <a:buNone/>
            </a:pPr>
            <a:endParaRPr lang="en-US" dirty="0"/>
          </a:p>
        </p:txBody>
      </p:sp>
      <p:pic>
        <p:nvPicPr>
          <p:cNvPr id="5" name="Picture 2" descr="15,116 Crowdfunding Stock Photos and Images - 123RF">
            <a:extLst>
              <a:ext uri="{FF2B5EF4-FFF2-40B4-BE49-F238E27FC236}">
                <a16:creationId xmlns:a16="http://schemas.microsoft.com/office/drawing/2014/main" id="{8796ACF2-6F9B-466D-8AB6-B0AF635017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289881"/>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64E3F-E1A4-4ECB-9AF8-0A9ECC00F5C2}"/>
              </a:ext>
            </a:extLst>
          </p:cNvPr>
          <p:cNvSpPr>
            <a:spLocks noGrp="1"/>
          </p:cNvSpPr>
          <p:nvPr>
            <p:ph type="title"/>
          </p:nvPr>
        </p:nvSpPr>
        <p:spPr>
          <a:xfrm>
            <a:off x="1476782" y="804900"/>
            <a:ext cx="9238434" cy="857559"/>
          </a:xfrm>
        </p:spPr>
        <p:txBody>
          <a:bodyPr/>
          <a:lstStyle/>
          <a:p>
            <a:pPr algn="ctr"/>
            <a:r>
              <a:rPr lang="en-US" dirty="0">
                <a:solidFill>
                  <a:schemeClr val="bg1"/>
                </a:solidFill>
                <a:latin typeface="Abadi Extra Light" panose="020B0204020104020204" pitchFamily="34" charset="0"/>
              </a:rPr>
              <a:t>introductions</a:t>
            </a:r>
          </a:p>
        </p:txBody>
      </p:sp>
      <p:grpSp>
        <p:nvGrpSpPr>
          <p:cNvPr id="12" name="Group 11">
            <a:extLst>
              <a:ext uri="{FF2B5EF4-FFF2-40B4-BE49-F238E27FC236}">
                <a16:creationId xmlns:a16="http://schemas.microsoft.com/office/drawing/2014/main" id="{6DE47499-B741-4F27-9C6A-E9285A5DF1B1}"/>
              </a:ext>
            </a:extLst>
          </p:cNvPr>
          <p:cNvGrpSpPr/>
          <p:nvPr/>
        </p:nvGrpSpPr>
        <p:grpSpPr>
          <a:xfrm>
            <a:off x="1947631" y="2449257"/>
            <a:ext cx="2269435" cy="3644348"/>
            <a:chOff x="1702490" y="2693245"/>
            <a:chExt cx="2269435" cy="3644348"/>
          </a:xfrm>
        </p:grpSpPr>
        <p:grpSp>
          <p:nvGrpSpPr>
            <p:cNvPr id="3" name="Group 2">
              <a:extLst>
                <a:ext uri="{FF2B5EF4-FFF2-40B4-BE49-F238E27FC236}">
                  <a16:creationId xmlns:a16="http://schemas.microsoft.com/office/drawing/2014/main" id="{6A182343-A367-494F-982A-E47D92C4CC86}"/>
                </a:ext>
              </a:extLst>
            </p:cNvPr>
            <p:cNvGrpSpPr/>
            <p:nvPr/>
          </p:nvGrpSpPr>
          <p:grpSpPr>
            <a:xfrm>
              <a:off x="1702490" y="2693245"/>
              <a:ext cx="2269435" cy="3644348"/>
              <a:chOff x="7255565" y="2895600"/>
              <a:chExt cx="2269435" cy="3644348"/>
            </a:xfrm>
          </p:grpSpPr>
          <p:sp>
            <p:nvSpPr>
              <p:cNvPr id="6" name="Rectangle 5">
                <a:extLst>
                  <a:ext uri="{FF2B5EF4-FFF2-40B4-BE49-F238E27FC236}">
                    <a16:creationId xmlns:a16="http://schemas.microsoft.com/office/drawing/2014/main" id="{2129914E-5F86-41A6-A0B7-39DC5F1B6262}"/>
                  </a:ext>
                </a:extLst>
              </p:cNvPr>
              <p:cNvSpPr/>
              <p:nvPr/>
            </p:nvSpPr>
            <p:spPr>
              <a:xfrm>
                <a:off x="7255565" y="2895600"/>
                <a:ext cx="2269435" cy="3644348"/>
              </a:xfrm>
              <a:prstGeom prst="rect">
                <a:avLst/>
              </a:prstGeom>
              <a:solidFill>
                <a:srgbClr val="A7C8C1"/>
              </a:solidFill>
              <a:ln>
                <a:solidFill>
                  <a:srgbClr val="A7C8C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2D18913-1365-4BC7-B9A9-325601E3A4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7650" y="3055195"/>
                <a:ext cx="1805263" cy="2527744"/>
              </a:xfrm>
              <a:prstGeom prst="rect">
                <a:avLst/>
              </a:prstGeom>
            </p:spPr>
          </p:pic>
        </p:grpSp>
        <p:sp>
          <p:nvSpPr>
            <p:cNvPr id="9" name="TextBox 8">
              <a:extLst>
                <a:ext uri="{FF2B5EF4-FFF2-40B4-BE49-F238E27FC236}">
                  <a16:creationId xmlns:a16="http://schemas.microsoft.com/office/drawing/2014/main" id="{B81AA80A-0566-4EE8-A263-DA93C51F0CBD}"/>
                </a:ext>
              </a:extLst>
            </p:cNvPr>
            <p:cNvSpPr txBox="1"/>
            <p:nvPr/>
          </p:nvSpPr>
          <p:spPr>
            <a:xfrm>
              <a:off x="1702490" y="5544937"/>
              <a:ext cx="2266950" cy="584775"/>
            </a:xfrm>
            <a:prstGeom prst="rect">
              <a:avLst/>
            </a:prstGeom>
            <a:noFill/>
          </p:spPr>
          <p:txBody>
            <a:bodyPr wrap="square" rtlCol="0">
              <a:spAutoFit/>
            </a:bodyPr>
            <a:lstStyle/>
            <a:p>
              <a:pPr algn="ctr"/>
              <a:r>
                <a:rPr lang="en-US" sz="1600" dirty="0">
                  <a:solidFill>
                    <a:schemeClr val="bg1"/>
                  </a:solidFill>
                  <a:latin typeface="Abadi Extra Light" panose="020B0204020104020204" pitchFamily="34" charset="0"/>
                </a:rPr>
                <a:t>Lindsay </a:t>
              </a:r>
              <a:r>
                <a:rPr lang="en-US" sz="1600" dirty="0" err="1">
                  <a:solidFill>
                    <a:schemeClr val="bg1"/>
                  </a:solidFill>
                  <a:latin typeface="Abadi Extra Light" panose="020B0204020104020204" pitchFamily="34" charset="0"/>
                </a:rPr>
                <a:t>Wertman</a:t>
              </a:r>
              <a:r>
                <a:rPr lang="en-US" sz="1600" dirty="0">
                  <a:solidFill>
                    <a:schemeClr val="bg1"/>
                  </a:solidFill>
                  <a:latin typeface="Abadi Extra Light" panose="020B0204020104020204" pitchFamily="34" charset="0"/>
                </a:rPr>
                <a:t>, President, IGI Global</a:t>
              </a:r>
            </a:p>
          </p:txBody>
        </p:sp>
      </p:grpSp>
      <p:grpSp>
        <p:nvGrpSpPr>
          <p:cNvPr id="11" name="Group 10">
            <a:extLst>
              <a:ext uri="{FF2B5EF4-FFF2-40B4-BE49-F238E27FC236}">
                <a16:creationId xmlns:a16="http://schemas.microsoft.com/office/drawing/2014/main" id="{19D496B1-5A02-4B13-95CD-30D46D40C678}"/>
              </a:ext>
            </a:extLst>
          </p:cNvPr>
          <p:cNvGrpSpPr/>
          <p:nvPr/>
        </p:nvGrpSpPr>
        <p:grpSpPr>
          <a:xfrm>
            <a:off x="7974933" y="2449257"/>
            <a:ext cx="2515568" cy="3644348"/>
            <a:chOff x="5096283" y="2733342"/>
            <a:chExt cx="2515568" cy="3644348"/>
          </a:xfrm>
        </p:grpSpPr>
        <p:grpSp>
          <p:nvGrpSpPr>
            <p:cNvPr id="8" name="Group 7">
              <a:extLst>
                <a:ext uri="{FF2B5EF4-FFF2-40B4-BE49-F238E27FC236}">
                  <a16:creationId xmlns:a16="http://schemas.microsoft.com/office/drawing/2014/main" id="{35A377B6-1ECD-4959-A7D9-A6161B3D4D5A}"/>
                </a:ext>
              </a:extLst>
            </p:cNvPr>
            <p:cNvGrpSpPr/>
            <p:nvPr/>
          </p:nvGrpSpPr>
          <p:grpSpPr>
            <a:xfrm>
              <a:off x="5096283" y="2733342"/>
              <a:ext cx="2515568" cy="3644348"/>
              <a:chOff x="4323382" y="2800351"/>
              <a:chExt cx="2515568" cy="3644348"/>
            </a:xfrm>
          </p:grpSpPr>
          <p:sp>
            <p:nvSpPr>
              <p:cNvPr id="7" name="Rectangle 6">
                <a:extLst>
                  <a:ext uri="{FF2B5EF4-FFF2-40B4-BE49-F238E27FC236}">
                    <a16:creationId xmlns:a16="http://schemas.microsoft.com/office/drawing/2014/main" id="{EAC6CA35-96FE-42FE-8FF4-E8E8801A3D6B}"/>
                  </a:ext>
                </a:extLst>
              </p:cNvPr>
              <p:cNvSpPr/>
              <p:nvPr/>
            </p:nvSpPr>
            <p:spPr>
              <a:xfrm>
                <a:off x="4323382" y="2800351"/>
                <a:ext cx="2515568" cy="3644348"/>
              </a:xfrm>
              <a:prstGeom prst="rect">
                <a:avLst/>
              </a:prstGeom>
              <a:solidFill>
                <a:srgbClr val="A7C8C1"/>
              </a:solidFill>
              <a:ln>
                <a:solidFill>
                  <a:srgbClr val="A7C8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DFB9A65-71E2-47D4-A4E1-4C69107B57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82301" y="2959945"/>
                <a:ext cx="1805713" cy="2527744"/>
              </a:xfrm>
              <a:prstGeom prst="rect">
                <a:avLst/>
              </a:prstGeom>
            </p:spPr>
          </p:pic>
        </p:grpSp>
        <p:sp>
          <p:nvSpPr>
            <p:cNvPr id="10" name="TextBox 9">
              <a:extLst>
                <a:ext uri="{FF2B5EF4-FFF2-40B4-BE49-F238E27FC236}">
                  <a16:creationId xmlns:a16="http://schemas.microsoft.com/office/drawing/2014/main" id="{6654F262-E75E-4845-B8D1-0AE435065120}"/>
                </a:ext>
              </a:extLst>
            </p:cNvPr>
            <p:cNvSpPr txBox="1"/>
            <p:nvPr/>
          </p:nvSpPr>
          <p:spPr>
            <a:xfrm>
              <a:off x="5220592" y="5483686"/>
              <a:ext cx="2266950" cy="830997"/>
            </a:xfrm>
            <a:prstGeom prst="rect">
              <a:avLst/>
            </a:prstGeom>
            <a:noFill/>
          </p:spPr>
          <p:txBody>
            <a:bodyPr wrap="square" rtlCol="0">
              <a:spAutoFit/>
            </a:bodyPr>
            <a:lstStyle/>
            <a:p>
              <a:pPr algn="ctr"/>
              <a:r>
                <a:rPr lang="en-US" sz="1600" dirty="0">
                  <a:solidFill>
                    <a:schemeClr val="bg1"/>
                  </a:solidFill>
                  <a:latin typeface="Abadi Extra Light" panose="020B0204020104020204" pitchFamily="34" charset="0"/>
                </a:rPr>
                <a:t>Brittany Haynes, Director of </a:t>
              </a:r>
              <a:r>
                <a:rPr lang="en-US" sz="1600" dirty="0" err="1">
                  <a:solidFill>
                    <a:schemeClr val="bg1"/>
                  </a:solidFill>
                  <a:latin typeface="Abadi Extra Light" panose="020B0204020104020204" pitchFamily="34" charset="0"/>
                </a:rPr>
                <a:t>eCollections</a:t>
              </a:r>
              <a:r>
                <a:rPr lang="en-US" sz="1600" dirty="0">
                  <a:solidFill>
                    <a:schemeClr val="bg1"/>
                  </a:solidFill>
                  <a:latin typeface="Abadi Extra Light" panose="020B0204020104020204" pitchFamily="34" charset="0"/>
                </a:rPr>
                <a:t>, IGI Global</a:t>
              </a:r>
            </a:p>
          </p:txBody>
        </p:sp>
      </p:grpSp>
      <p:grpSp>
        <p:nvGrpSpPr>
          <p:cNvPr id="16" name="Group 15">
            <a:extLst>
              <a:ext uri="{FF2B5EF4-FFF2-40B4-BE49-F238E27FC236}">
                <a16:creationId xmlns:a16="http://schemas.microsoft.com/office/drawing/2014/main" id="{1125485F-208F-4BE2-B4D8-EDC38A10E842}"/>
              </a:ext>
            </a:extLst>
          </p:cNvPr>
          <p:cNvGrpSpPr/>
          <p:nvPr/>
        </p:nvGrpSpPr>
        <p:grpSpPr>
          <a:xfrm>
            <a:off x="4961282" y="2449257"/>
            <a:ext cx="2269435" cy="3644348"/>
            <a:chOff x="9328045" y="2449257"/>
            <a:chExt cx="2269435" cy="3644348"/>
          </a:xfrm>
        </p:grpSpPr>
        <p:sp>
          <p:nvSpPr>
            <p:cNvPr id="21" name="Rectangle 20">
              <a:extLst>
                <a:ext uri="{FF2B5EF4-FFF2-40B4-BE49-F238E27FC236}">
                  <a16:creationId xmlns:a16="http://schemas.microsoft.com/office/drawing/2014/main" id="{21701513-F2FC-4D8D-8DF5-303E66BAF741}"/>
                </a:ext>
              </a:extLst>
            </p:cNvPr>
            <p:cNvSpPr/>
            <p:nvPr/>
          </p:nvSpPr>
          <p:spPr>
            <a:xfrm>
              <a:off x="9328045" y="2449257"/>
              <a:ext cx="2269435" cy="3644348"/>
            </a:xfrm>
            <a:prstGeom prst="rect">
              <a:avLst/>
            </a:prstGeom>
            <a:solidFill>
              <a:srgbClr val="A7C8C1"/>
            </a:solidFill>
            <a:ln>
              <a:solidFill>
                <a:srgbClr val="A7C8C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algn="ctr">
                <a:spcBef>
                  <a:spcPts val="0"/>
                </a:spcBef>
                <a:spcAft>
                  <a:spcPts val="0"/>
                </a:spcAft>
              </a:pPr>
              <a:endParaRPr lang="en-US" sz="1600" dirty="0">
                <a:solidFill>
                  <a:srgbClr val="000000"/>
                </a:solidFill>
                <a:effectLst/>
                <a:latin typeface="Abadi Extra Light" panose="020B0204020104020204" pitchFamily="34" charset="0"/>
                <a:ea typeface="Calibri" panose="020F0502020204030204" pitchFamily="34" charset="0"/>
              </a:endParaRPr>
            </a:p>
            <a:p>
              <a:pPr marL="0" marR="0" algn="ctr">
                <a:spcBef>
                  <a:spcPts val="0"/>
                </a:spcBef>
                <a:spcAft>
                  <a:spcPts val="0"/>
                </a:spcAft>
              </a:pPr>
              <a:endParaRPr lang="en-US" sz="1600" dirty="0">
                <a:solidFill>
                  <a:srgbClr val="000000"/>
                </a:solidFill>
                <a:latin typeface="Abadi Extra Light" panose="020B0204020104020204" pitchFamily="34" charset="0"/>
                <a:ea typeface="Calibri" panose="020F0502020204030204" pitchFamily="34" charset="0"/>
              </a:endParaRPr>
            </a:p>
            <a:p>
              <a:pPr marL="0" marR="0" algn="ctr">
                <a:spcBef>
                  <a:spcPts val="0"/>
                </a:spcBef>
                <a:spcAft>
                  <a:spcPts val="0"/>
                </a:spcAft>
              </a:pPr>
              <a:endParaRPr lang="en-US" sz="1600" dirty="0">
                <a:solidFill>
                  <a:srgbClr val="000000"/>
                </a:solidFill>
                <a:effectLst/>
                <a:latin typeface="Abadi Extra Light" panose="020B0204020104020204" pitchFamily="34" charset="0"/>
                <a:ea typeface="Calibri" panose="020F0502020204030204" pitchFamily="34" charset="0"/>
              </a:endParaRPr>
            </a:p>
            <a:p>
              <a:pPr marL="0" marR="0" algn="ctr">
                <a:spcBef>
                  <a:spcPts val="0"/>
                </a:spcBef>
                <a:spcAft>
                  <a:spcPts val="0"/>
                </a:spcAft>
              </a:pPr>
              <a:endParaRPr lang="en-US" sz="1600" dirty="0">
                <a:solidFill>
                  <a:srgbClr val="000000"/>
                </a:solidFill>
                <a:latin typeface="Abadi Extra Light" panose="020B0204020104020204" pitchFamily="34" charset="0"/>
                <a:ea typeface="Calibri" panose="020F0502020204030204" pitchFamily="34" charset="0"/>
              </a:endParaRPr>
            </a:p>
            <a:p>
              <a:pPr marL="0" marR="0" algn="ctr">
                <a:spcBef>
                  <a:spcPts val="0"/>
                </a:spcBef>
                <a:spcAft>
                  <a:spcPts val="0"/>
                </a:spcAft>
              </a:pPr>
              <a:endParaRPr lang="en-US" sz="1600" dirty="0">
                <a:solidFill>
                  <a:srgbClr val="000000"/>
                </a:solidFill>
                <a:effectLst/>
                <a:latin typeface="Abadi Extra Light" panose="020B0204020104020204" pitchFamily="34" charset="0"/>
                <a:ea typeface="Calibri" panose="020F0502020204030204" pitchFamily="34" charset="0"/>
              </a:endParaRPr>
            </a:p>
            <a:p>
              <a:pPr marL="0" marR="0" algn="ctr">
                <a:spcBef>
                  <a:spcPts val="0"/>
                </a:spcBef>
                <a:spcAft>
                  <a:spcPts val="0"/>
                </a:spcAft>
              </a:pPr>
              <a:endParaRPr lang="en-US" sz="1600" dirty="0">
                <a:solidFill>
                  <a:srgbClr val="000000"/>
                </a:solidFill>
                <a:latin typeface="Abadi Extra Light" panose="020B0204020104020204" pitchFamily="34" charset="0"/>
                <a:ea typeface="Calibri" panose="020F0502020204030204" pitchFamily="34" charset="0"/>
              </a:endParaRPr>
            </a:p>
            <a:p>
              <a:pPr marL="0" marR="0" algn="ctr">
                <a:spcBef>
                  <a:spcPts val="0"/>
                </a:spcBef>
                <a:spcAft>
                  <a:spcPts val="0"/>
                </a:spcAft>
              </a:pPr>
              <a:endParaRPr lang="en-US" sz="1600" dirty="0">
                <a:solidFill>
                  <a:srgbClr val="000000"/>
                </a:solidFill>
                <a:effectLst/>
                <a:latin typeface="Abadi Extra Light" panose="020B0204020104020204" pitchFamily="34" charset="0"/>
                <a:ea typeface="Calibri" panose="020F0502020204030204" pitchFamily="34" charset="0"/>
              </a:endParaRPr>
            </a:p>
            <a:p>
              <a:pPr marL="0" marR="0" algn="ctr">
                <a:spcBef>
                  <a:spcPts val="0"/>
                </a:spcBef>
                <a:spcAft>
                  <a:spcPts val="0"/>
                </a:spcAft>
              </a:pPr>
              <a:endParaRPr lang="en-US" sz="1600" dirty="0">
                <a:solidFill>
                  <a:srgbClr val="000000"/>
                </a:solidFill>
                <a:latin typeface="Abadi Extra Light" panose="020B0204020104020204" pitchFamily="34" charset="0"/>
                <a:ea typeface="Calibri" panose="020F0502020204030204" pitchFamily="34" charset="0"/>
              </a:endParaRPr>
            </a:p>
            <a:p>
              <a:pPr marL="0" marR="0" algn="ctr">
                <a:spcBef>
                  <a:spcPts val="0"/>
                </a:spcBef>
                <a:spcAft>
                  <a:spcPts val="0"/>
                </a:spcAft>
              </a:pPr>
              <a:endParaRPr lang="en-US" sz="1600" dirty="0">
                <a:solidFill>
                  <a:srgbClr val="000000"/>
                </a:solidFill>
                <a:effectLst/>
                <a:latin typeface="Abadi Extra Light" panose="020B0204020104020204" pitchFamily="34" charset="0"/>
                <a:ea typeface="Calibri" panose="020F0502020204030204" pitchFamily="34" charset="0"/>
              </a:endParaRPr>
            </a:p>
            <a:p>
              <a:pPr marL="0" marR="0" algn="ctr">
                <a:spcBef>
                  <a:spcPts val="0"/>
                </a:spcBef>
                <a:spcAft>
                  <a:spcPts val="0"/>
                </a:spcAft>
              </a:pPr>
              <a:endParaRPr lang="en-US" sz="1600" dirty="0">
                <a:solidFill>
                  <a:srgbClr val="000000"/>
                </a:solidFill>
                <a:latin typeface="Abadi Extra Light" panose="020B0204020104020204" pitchFamily="34" charset="0"/>
                <a:ea typeface="Calibri" panose="020F0502020204030204" pitchFamily="34" charset="0"/>
              </a:endParaRPr>
            </a:p>
            <a:p>
              <a:pPr marL="0" marR="0" algn="ctr">
                <a:spcBef>
                  <a:spcPts val="0"/>
                </a:spcBef>
                <a:spcAft>
                  <a:spcPts val="0"/>
                </a:spcAft>
              </a:pPr>
              <a:r>
                <a:rPr lang="en-US" sz="1400" dirty="0">
                  <a:solidFill>
                    <a:schemeClr val="bg1"/>
                  </a:solidFill>
                  <a:effectLst/>
                  <a:latin typeface="Abadi Extra Light" panose="020B0204020104020204" pitchFamily="34" charset="0"/>
                  <a:ea typeface="Calibri" panose="020F0502020204030204" pitchFamily="34" charset="0"/>
                </a:rPr>
                <a:t>Marissa Massare, Open Access Publishing Coordinator, IGI Global </a:t>
              </a:r>
            </a:p>
          </p:txBody>
        </p:sp>
        <p:pic>
          <p:nvPicPr>
            <p:cNvPr id="15" name="Picture 14">
              <a:extLst>
                <a:ext uri="{FF2B5EF4-FFF2-40B4-BE49-F238E27FC236}">
                  <a16:creationId xmlns:a16="http://schemas.microsoft.com/office/drawing/2014/main" id="{90156E24-9D10-4898-9F1D-77385506C0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85123" y="2608851"/>
              <a:ext cx="1755277" cy="2457774"/>
            </a:xfrm>
            <a:prstGeom prst="rect">
              <a:avLst/>
            </a:prstGeom>
          </p:spPr>
        </p:pic>
      </p:grpSp>
    </p:spTree>
    <p:extLst>
      <p:ext uri="{BB962C8B-B14F-4D97-AF65-F5344CB8AC3E}">
        <p14:creationId xmlns:p14="http://schemas.microsoft.com/office/powerpoint/2010/main" val="1370265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C5F3F8-0DAF-4D83-9D2C-05EEF447B667}"/>
              </a:ext>
            </a:extLst>
          </p:cNvPr>
          <p:cNvPicPr>
            <a:picLocks noChangeAspect="1"/>
          </p:cNvPicPr>
          <p:nvPr/>
        </p:nvPicPr>
        <p:blipFill>
          <a:blip r:embed="rId3"/>
          <a:stretch>
            <a:fillRect/>
          </a:stretch>
        </p:blipFill>
        <p:spPr>
          <a:xfrm>
            <a:off x="0" y="6844"/>
            <a:ext cx="12192000" cy="6844311"/>
          </a:xfrm>
          <a:prstGeom prst="rect">
            <a:avLst/>
          </a:prstGeom>
        </p:spPr>
      </p:pic>
      <p:sp>
        <p:nvSpPr>
          <p:cNvPr id="3" name="Arrow: Pentagon 2">
            <a:extLst>
              <a:ext uri="{FF2B5EF4-FFF2-40B4-BE49-F238E27FC236}">
                <a16:creationId xmlns:a16="http://schemas.microsoft.com/office/drawing/2014/main" id="{A7664173-F036-41A5-AA1F-E617831B0182}"/>
              </a:ext>
            </a:extLst>
          </p:cNvPr>
          <p:cNvSpPr/>
          <p:nvPr/>
        </p:nvSpPr>
        <p:spPr>
          <a:xfrm>
            <a:off x="0" y="1564481"/>
            <a:ext cx="7900988" cy="3729038"/>
          </a:xfrm>
          <a:prstGeom prst="homePlate">
            <a:avLst/>
          </a:prstGeom>
          <a:solidFill>
            <a:srgbClr val="A7C8C1"/>
          </a:solidFill>
          <a:ln>
            <a:solidFill>
              <a:srgbClr val="A2C5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badi Extra Light" panose="020B0204020104020204" pitchFamily="34" charset="0"/>
              </a:rPr>
              <a:t>Retrospective Open Access</a:t>
            </a:r>
          </a:p>
        </p:txBody>
      </p:sp>
    </p:spTree>
    <p:extLst>
      <p:ext uri="{BB962C8B-B14F-4D97-AF65-F5344CB8AC3E}">
        <p14:creationId xmlns:p14="http://schemas.microsoft.com/office/powerpoint/2010/main" val="4208899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A65A-4FC4-41D4-894B-6B2571983815}"/>
              </a:ext>
            </a:extLst>
          </p:cNvPr>
          <p:cNvSpPr>
            <a:spLocks noGrp="1"/>
          </p:cNvSpPr>
          <p:nvPr>
            <p:ph type="title"/>
          </p:nvPr>
        </p:nvSpPr>
        <p:spPr>
          <a:xfrm>
            <a:off x="1476782" y="649607"/>
            <a:ext cx="9238434" cy="857559"/>
          </a:xfrm>
        </p:spPr>
        <p:txBody>
          <a:bodyPr/>
          <a:lstStyle/>
          <a:p>
            <a:pPr algn="ctr"/>
            <a:endParaRPr lang="en-US" dirty="0">
              <a:solidFill>
                <a:schemeClr val="bg1"/>
              </a:solidFill>
              <a:latin typeface="+mn-lt"/>
            </a:endParaRPr>
          </a:p>
        </p:txBody>
      </p:sp>
      <p:pic>
        <p:nvPicPr>
          <p:cNvPr id="4" name="Picture 3" descr="Text&#10;&#10;Description automatically generated">
            <a:extLst>
              <a:ext uri="{FF2B5EF4-FFF2-40B4-BE49-F238E27FC236}">
                <a16:creationId xmlns:a16="http://schemas.microsoft.com/office/drawing/2014/main" id="{C3A0C7CF-C90E-6DA7-2715-755D10F44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367" y="1747959"/>
            <a:ext cx="10073264" cy="3362081"/>
          </a:xfrm>
          <a:prstGeom prst="rect">
            <a:avLst/>
          </a:prstGeom>
        </p:spPr>
      </p:pic>
    </p:spTree>
    <p:extLst>
      <p:ext uri="{BB962C8B-B14F-4D97-AF65-F5344CB8AC3E}">
        <p14:creationId xmlns:p14="http://schemas.microsoft.com/office/powerpoint/2010/main" val="837420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A65A-4FC4-41D4-894B-6B2571983815}"/>
              </a:ext>
            </a:extLst>
          </p:cNvPr>
          <p:cNvSpPr>
            <a:spLocks noGrp="1"/>
          </p:cNvSpPr>
          <p:nvPr>
            <p:ph type="title"/>
          </p:nvPr>
        </p:nvSpPr>
        <p:spPr>
          <a:xfrm>
            <a:off x="1476782" y="649607"/>
            <a:ext cx="9238434" cy="857559"/>
          </a:xfrm>
        </p:spPr>
        <p:txBody>
          <a:bodyPr/>
          <a:lstStyle/>
          <a:p>
            <a:pPr algn="ctr"/>
            <a:endParaRPr lang="en-US" dirty="0">
              <a:solidFill>
                <a:schemeClr val="bg1"/>
              </a:solidFill>
              <a:latin typeface="+mn-lt"/>
            </a:endParaRPr>
          </a:p>
        </p:txBody>
      </p:sp>
      <p:pic>
        <p:nvPicPr>
          <p:cNvPr id="5" name="Picture 4" descr="Graphical user interface&#10;&#10;Description automatically generated with low confidence">
            <a:extLst>
              <a:ext uri="{FF2B5EF4-FFF2-40B4-BE49-F238E27FC236}">
                <a16:creationId xmlns:a16="http://schemas.microsoft.com/office/drawing/2014/main" id="{C6BBCBF9-6986-5D4A-9113-ED58C020C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23" y="488353"/>
            <a:ext cx="4902454" cy="3941189"/>
          </a:xfrm>
          <a:prstGeom prst="rect">
            <a:avLst/>
          </a:prstGeom>
        </p:spPr>
      </p:pic>
      <p:pic>
        <p:nvPicPr>
          <p:cNvPr id="7" name="Picture 6">
            <a:extLst>
              <a:ext uri="{FF2B5EF4-FFF2-40B4-BE49-F238E27FC236}">
                <a16:creationId xmlns:a16="http://schemas.microsoft.com/office/drawing/2014/main" id="{1F3B0028-5238-E9C0-4159-8829F7BCAE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3547" y="2261522"/>
            <a:ext cx="5400076" cy="3946871"/>
          </a:xfrm>
          <a:prstGeom prst="rect">
            <a:avLst/>
          </a:prstGeom>
        </p:spPr>
      </p:pic>
      <p:sp>
        <p:nvSpPr>
          <p:cNvPr id="8" name="TextBox 7">
            <a:extLst>
              <a:ext uri="{FF2B5EF4-FFF2-40B4-BE49-F238E27FC236}">
                <a16:creationId xmlns:a16="http://schemas.microsoft.com/office/drawing/2014/main" id="{9186C246-EEDE-4FCC-8968-C6691F972D97}"/>
              </a:ext>
            </a:extLst>
          </p:cNvPr>
          <p:cNvSpPr txBox="1"/>
          <p:nvPr/>
        </p:nvSpPr>
        <p:spPr>
          <a:xfrm>
            <a:off x="712025" y="4519396"/>
            <a:ext cx="4737052" cy="646331"/>
          </a:xfrm>
          <a:prstGeom prst="rect">
            <a:avLst/>
          </a:prstGeom>
          <a:noFill/>
        </p:spPr>
        <p:txBody>
          <a:bodyPr wrap="square" rtlCol="0">
            <a:spAutoFit/>
          </a:bodyPr>
          <a:lstStyle/>
          <a:p>
            <a:r>
              <a:rPr lang="en-US" dirty="0">
                <a:solidFill>
                  <a:schemeClr val="bg2"/>
                </a:solidFill>
              </a:rPr>
              <a:t>Access your previously published work through your IGI Global Portal           Personal Library </a:t>
            </a:r>
          </a:p>
        </p:txBody>
      </p:sp>
      <p:cxnSp>
        <p:nvCxnSpPr>
          <p:cNvPr id="10" name="Straight Arrow Connector 9">
            <a:extLst>
              <a:ext uri="{FF2B5EF4-FFF2-40B4-BE49-F238E27FC236}">
                <a16:creationId xmlns:a16="http://schemas.microsoft.com/office/drawing/2014/main" id="{8F4FE1D0-D135-4DE0-584F-B87CA6357AF3}"/>
              </a:ext>
            </a:extLst>
          </p:cNvPr>
          <p:cNvCxnSpPr/>
          <p:nvPr/>
        </p:nvCxnSpPr>
        <p:spPr>
          <a:xfrm>
            <a:off x="2849731" y="4980373"/>
            <a:ext cx="4616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AD7DCE-8EFB-412F-B779-7EEF1D46D4F9}"/>
              </a:ext>
            </a:extLst>
          </p:cNvPr>
          <p:cNvSpPr txBox="1"/>
          <p:nvPr/>
        </p:nvSpPr>
        <p:spPr>
          <a:xfrm>
            <a:off x="6344810" y="1307111"/>
            <a:ext cx="4902454" cy="923330"/>
          </a:xfrm>
          <a:prstGeom prst="rect">
            <a:avLst/>
          </a:prstGeom>
          <a:noFill/>
        </p:spPr>
        <p:txBody>
          <a:bodyPr wrap="square" rtlCol="0">
            <a:spAutoFit/>
          </a:bodyPr>
          <a:lstStyle/>
          <a:p>
            <a:pPr algn="ctr"/>
            <a:r>
              <a:rPr lang="en-US" dirty="0">
                <a:solidFill>
                  <a:schemeClr val="bg2"/>
                </a:solidFill>
              </a:rPr>
              <a:t>Once in the personal library, you can select the works you want to convert to OA and add them to the shopping cart</a:t>
            </a:r>
          </a:p>
        </p:txBody>
      </p:sp>
    </p:spTree>
    <p:extLst>
      <p:ext uri="{BB962C8B-B14F-4D97-AF65-F5344CB8AC3E}">
        <p14:creationId xmlns:p14="http://schemas.microsoft.com/office/powerpoint/2010/main" val="2544784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C5F3F8-0DAF-4D83-9D2C-05EEF447B667}"/>
              </a:ext>
            </a:extLst>
          </p:cNvPr>
          <p:cNvPicPr>
            <a:picLocks noChangeAspect="1"/>
          </p:cNvPicPr>
          <p:nvPr/>
        </p:nvPicPr>
        <p:blipFill>
          <a:blip r:embed="rId3"/>
          <a:stretch>
            <a:fillRect/>
          </a:stretch>
        </p:blipFill>
        <p:spPr>
          <a:xfrm>
            <a:off x="0" y="6844"/>
            <a:ext cx="12192000" cy="6844311"/>
          </a:xfrm>
          <a:prstGeom prst="rect">
            <a:avLst/>
          </a:prstGeom>
        </p:spPr>
      </p:pic>
      <p:sp>
        <p:nvSpPr>
          <p:cNvPr id="3" name="Arrow: Pentagon 2">
            <a:extLst>
              <a:ext uri="{FF2B5EF4-FFF2-40B4-BE49-F238E27FC236}">
                <a16:creationId xmlns:a16="http://schemas.microsoft.com/office/drawing/2014/main" id="{A7664173-F036-41A5-AA1F-E617831B0182}"/>
              </a:ext>
            </a:extLst>
          </p:cNvPr>
          <p:cNvSpPr/>
          <p:nvPr/>
        </p:nvSpPr>
        <p:spPr>
          <a:xfrm>
            <a:off x="0" y="1564481"/>
            <a:ext cx="7900988" cy="3729038"/>
          </a:xfrm>
          <a:prstGeom prst="homePlate">
            <a:avLst/>
          </a:prstGeom>
          <a:solidFill>
            <a:srgbClr val="A7C8C1"/>
          </a:solidFill>
          <a:ln>
            <a:solidFill>
              <a:srgbClr val="A2C5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badi Extra Light" panose="020B0204020104020204" pitchFamily="34" charset="0"/>
              </a:rPr>
              <a:t>Open Access Agreements &amp; Transformative Options</a:t>
            </a:r>
          </a:p>
        </p:txBody>
      </p:sp>
    </p:spTree>
    <p:extLst>
      <p:ext uri="{BB962C8B-B14F-4D97-AF65-F5344CB8AC3E}">
        <p14:creationId xmlns:p14="http://schemas.microsoft.com/office/powerpoint/2010/main" val="3055833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A027DD1-A31E-4BED-83B8-ED31F386F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61C2FB6-1414-4D9D-BE7A-1FF2A7AAE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4151" cy="5334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B9D2B54C-B076-1EFC-F6FC-1485F3718EFE}"/>
              </a:ext>
            </a:extLst>
          </p:cNvPr>
          <p:cNvSpPr>
            <a:spLocks noGrp="1"/>
          </p:cNvSpPr>
          <p:nvPr>
            <p:ph idx="1"/>
          </p:nvPr>
        </p:nvSpPr>
        <p:spPr>
          <a:xfrm>
            <a:off x="1509155" y="2038840"/>
            <a:ext cx="4666434" cy="2774820"/>
          </a:xfrm>
        </p:spPr>
        <p:txBody>
          <a:bodyPr>
            <a:normAutofit fontScale="92500" lnSpcReduction="20000"/>
          </a:bodyPr>
          <a:lstStyle/>
          <a:p>
            <a:pPr marL="0" indent="0" algn="l" rtl="0" fontAlgn="base">
              <a:buNone/>
            </a:pPr>
            <a:r>
              <a:rPr lang="en-US" b="0" i="0" u="none" strike="noStrike" dirty="0">
                <a:solidFill>
                  <a:srgbClr val="000000"/>
                </a:solidFill>
                <a:effectLst/>
                <a:latin typeface="Arial" panose="020B0604020202020204" pitchFamily="34" charset="0"/>
              </a:rPr>
              <a:t>Your institution can invest an amount upfront into an OA Agreement Fund to provide their researchers with funding for APCs to simplify the process and support faculty/researchers in their endeavors. </a:t>
            </a:r>
            <a:r>
              <a:rPr lang="en-US" b="0" i="0" dirty="0">
                <a:solidFill>
                  <a:srgbClr val="FFFFFF"/>
                </a:solidFill>
                <a:effectLst/>
                <a:latin typeface="Arial" panose="020B0604020202020204" pitchFamily="34" charset="0"/>
              </a:rPr>
              <a:t>​</a:t>
            </a:r>
            <a:endParaRPr lang="en-US" b="0" i="0" dirty="0">
              <a:solidFill>
                <a:srgbClr val="FFFFFF"/>
              </a:solidFill>
              <a:effectLst/>
              <a:latin typeface="Segoe UI" panose="020B0502040204020203" pitchFamily="34" charset="0"/>
            </a:endParaRPr>
          </a:p>
          <a:p>
            <a:pPr algn="l" rtl="0" fontAlgn="base"/>
            <a:r>
              <a:rPr lang="en-US" b="0" i="0" dirty="0">
                <a:solidFill>
                  <a:srgbClr val="FFFFFF"/>
                </a:solidFill>
                <a:effectLst/>
                <a:latin typeface="Trade Gothic Next Light"/>
              </a:rPr>
              <a:t>​</a:t>
            </a:r>
            <a:endParaRPr lang="en-US" b="0" i="0" dirty="0">
              <a:solidFill>
                <a:srgbClr val="FFFFFF"/>
              </a:solidFill>
              <a:effectLst/>
              <a:latin typeface="Segoe UI" panose="020B0502040204020203" pitchFamily="34" charset="0"/>
            </a:endParaRPr>
          </a:p>
          <a:p>
            <a:pPr marL="0" indent="0" algn="l" rtl="0" fontAlgn="base">
              <a:buNone/>
            </a:pPr>
            <a:r>
              <a:rPr lang="en-US" b="0" i="1" u="none" strike="noStrike" dirty="0">
                <a:solidFill>
                  <a:srgbClr val="000000"/>
                </a:solidFill>
                <a:effectLst/>
                <a:latin typeface="Arial" panose="020B0604020202020204" pitchFamily="34" charset="0"/>
              </a:rPr>
              <a:t>*Discounts on APCs deducted from the fund are available based on investment amount.  </a:t>
            </a:r>
            <a:endParaRPr lang="en-US" b="0" i="0" dirty="0">
              <a:solidFill>
                <a:srgbClr val="FFFFFF"/>
              </a:solidFill>
              <a:effectLst/>
              <a:latin typeface="Segoe UI" panose="020B0502040204020203" pitchFamily="34" charset="0"/>
            </a:endParaRPr>
          </a:p>
        </p:txBody>
      </p:sp>
      <p:pic>
        <p:nvPicPr>
          <p:cNvPr id="5" name="Picture 4" descr="Graphical user interface, text&#10;&#10;Description automatically generated">
            <a:extLst>
              <a:ext uri="{FF2B5EF4-FFF2-40B4-BE49-F238E27FC236}">
                <a16:creationId xmlns:a16="http://schemas.microsoft.com/office/drawing/2014/main" id="{E131E6E6-F11B-0CA7-28B5-584D46196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854547"/>
            <a:ext cx="3824845" cy="3143407"/>
          </a:xfrm>
          <a:prstGeom prst="rect">
            <a:avLst/>
          </a:prstGeom>
        </p:spPr>
      </p:pic>
    </p:spTree>
    <p:extLst>
      <p:ext uri="{BB962C8B-B14F-4D97-AF65-F5344CB8AC3E}">
        <p14:creationId xmlns:p14="http://schemas.microsoft.com/office/powerpoint/2010/main" val="2287042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A027DD1-A31E-4BED-83B8-ED31F386F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61C2FB6-1414-4D9D-BE7A-1FF2A7AAE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4151" cy="5334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B9D2B54C-B076-1EFC-F6FC-1485F3718EFE}"/>
              </a:ext>
            </a:extLst>
          </p:cNvPr>
          <p:cNvSpPr>
            <a:spLocks noGrp="1"/>
          </p:cNvSpPr>
          <p:nvPr>
            <p:ph idx="1"/>
          </p:nvPr>
        </p:nvSpPr>
        <p:spPr>
          <a:xfrm>
            <a:off x="1509155" y="2038840"/>
            <a:ext cx="4666434" cy="2774820"/>
          </a:xfrm>
        </p:spPr>
        <p:txBody>
          <a:bodyPr>
            <a:normAutofit fontScale="92500" lnSpcReduction="10000"/>
          </a:bodyPr>
          <a:lstStyle/>
          <a:p>
            <a:pPr marL="0" indent="0" algn="l" rtl="0" fontAlgn="base">
              <a:buNone/>
            </a:pPr>
            <a:r>
              <a:rPr lang="en-US" sz="1600" b="0" i="0" u="none" strike="noStrike" dirty="0">
                <a:solidFill>
                  <a:srgbClr val="000000"/>
                </a:solidFill>
                <a:effectLst/>
                <a:latin typeface="Arial" panose="020B0604020202020204" pitchFamily="34" charset="0"/>
              </a:rPr>
              <a:t>As of 2023, all IGI Global journals will convert to Gold Open Access, and the 2000-2022 content (110+ e-Journals) will still be available for purchase. </a:t>
            </a:r>
            <a:r>
              <a:rPr lang="en-US" sz="1600" b="0" i="0" dirty="0">
                <a:solidFill>
                  <a:srgbClr val="FFFFFF"/>
                </a:solidFill>
                <a:effectLst/>
                <a:latin typeface="Arial" panose="020B0604020202020204" pitchFamily="34" charset="0"/>
              </a:rPr>
              <a:t>​</a:t>
            </a:r>
            <a:endParaRPr lang="en-US" sz="1600" b="0" i="0" dirty="0">
              <a:solidFill>
                <a:srgbClr val="FFFFFF"/>
              </a:solidFill>
              <a:effectLst/>
              <a:latin typeface="Segoe UI" panose="020B0502040204020203" pitchFamily="34" charset="0"/>
            </a:endParaRPr>
          </a:p>
          <a:p>
            <a:pPr marL="0" indent="0" algn="l" rtl="0" fontAlgn="base">
              <a:buNone/>
            </a:pPr>
            <a:r>
              <a:rPr lang="en-US" sz="1600" b="0" i="0" u="none" strike="noStrike" dirty="0">
                <a:solidFill>
                  <a:srgbClr val="000000"/>
                </a:solidFill>
                <a:effectLst/>
                <a:latin typeface="Arial" panose="020B0604020202020204" pitchFamily="34" charset="0"/>
              </a:rPr>
              <a:t>Invest in IGI Global e-Journal Collection backfile (archival) content, and we can work with you to convert your faculty’s published journal content to OA (CC BY 4.0 License) based on your investment.</a:t>
            </a:r>
            <a:endParaRPr lang="en-US" sz="1600" b="0" i="0" dirty="0">
              <a:solidFill>
                <a:srgbClr val="FFFFFF"/>
              </a:solidFill>
              <a:effectLst/>
              <a:latin typeface="Segoe UI" panose="020B0502040204020203" pitchFamily="34" charset="0"/>
            </a:endParaRPr>
          </a:p>
        </p:txBody>
      </p:sp>
      <p:pic>
        <p:nvPicPr>
          <p:cNvPr id="3" name="Picture 2" descr="Graphical user interface, text, application&#10;&#10;Description automatically generated">
            <a:extLst>
              <a:ext uri="{FF2B5EF4-FFF2-40B4-BE49-F238E27FC236}">
                <a16:creationId xmlns:a16="http://schemas.microsoft.com/office/drawing/2014/main" id="{76C6782C-9B21-8B99-FDC4-8C419FBE3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887260"/>
            <a:ext cx="3824845" cy="3077981"/>
          </a:xfrm>
          <a:prstGeom prst="rect">
            <a:avLst/>
          </a:prstGeom>
        </p:spPr>
      </p:pic>
    </p:spTree>
    <p:extLst>
      <p:ext uri="{BB962C8B-B14F-4D97-AF65-F5344CB8AC3E}">
        <p14:creationId xmlns:p14="http://schemas.microsoft.com/office/powerpoint/2010/main" val="1680019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A027DD1-A31E-4BED-83B8-ED31F386F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61C2FB6-1414-4D9D-BE7A-1FF2A7AAE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4151" cy="5334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B9D2B54C-B076-1EFC-F6FC-1485F3718EFE}"/>
              </a:ext>
            </a:extLst>
          </p:cNvPr>
          <p:cNvSpPr>
            <a:spLocks noGrp="1"/>
          </p:cNvSpPr>
          <p:nvPr>
            <p:ph idx="1"/>
          </p:nvPr>
        </p:nvSpPr>
        <p:spPr>
          <a:xfrm>
            <a:off x="1448261" y="2038841"/>
            <a:ext cx="4666434" cy="2774820"/>
          </a:xfrm>
        </p:spPr>
        <p:txBody>
          <a:bodyPr>
            <a:normAutofit fontScale="77500" lnSpcReduction="20000"/>
          </a:bodyPr>
          <a:lstStyle/>
          <a:p>
            <a:pPr marL="0" indent="0" algn="l" rtl="0" fontAlgn="base">
              <a:buNone/>
            </a:pPr>
            <a:r>
              <a:rPr lang="en-US" b="1" i="1" u="none" strike="noStrike" dirty="0">
                <a:solidFill>
                  <a:srgbClr val="000000"/>
                </a:solidFill>
                <a:effectLst/>
                <a:latin typeface="Trade Gothic Next Light"/>
              </a:rPr>
              <a:t>Institutions can support the Diversity, Equity, Inclusion, and Accessibility (DEI&amp;A) Movement by providing full funding for a publication, allowing researchers to publish regardless of funding, affiliation, and geographic location.</a:t>
            </a:r>
            <a:r>
              <a:rPr lang="en-US" b="1" i="1" u="none" strike="noStrike" dirty="0">
                <a:solidFill>
                  <a:srgbClr val="FFFFFF"/>
                </a:solidFill>
                <a:effectLst/>
                <a:latin typeface="Trade Gothic Next Light"/>
              </a:rPr>
              <a:t>.</a:t>
            </a:r>
            <a:r>
              <a:rPr lang="en-US" b="0" i="0" dirty="0">
                <a:solidFill>
                  <a:srgbClr val="FFFFFF"/>
                </a:solidFill>
                <a:effectLst/>
                <a:latin typeface="Trade Gothic Next Light"/>
              </a:rPr>
              <a:t>​</a:t>
            </a:r>
            <a:endParaRPr lang="en-US" b="0" i="0" dirty="0">
              <a:solidFill>
                <a:srgbClr val="FFFFFF"/>
              </a:solidFill>
              <a:effectLst/>
              <a:latin typeface="Segoe UI" panose="020B0502040204020203" pitchFamily="34" charset="0"/>
            </a:endParaRPr>
          </a:p>
          <a:p>
            <a:pPr marL="0" indent="0" algn="l" rtl="0" fontAlgn="base">
              <a:buNone/>
            </a:pPr>
            <a:r>
              <a:rPr lang="en-US" b="0" i="0" u="none" strike="noStrike" dirty="0">
                <a:solidFill>
                  <a:srgbClr val="000000"/>
                </a:solidFill>
                <a:effectLst/>
                <a:latin typeface="Arial" panose="020B0604020202020204" pitchFamily="34" charset="0"/>
              </a:rPr>
              <a:t>We can collaborate on Publish &amp; Read Agreements in which an institution’s faculty-led full projects can be supported by the institution under Platinum Open Access (fully funded by an outside source). These options can provide access to e-Collection content at no additional cost beyond the OA support. </a:t>
            </a:r>
            <a:endParaRPr lang="en-US" b="0" i="0" dirty="0">
              <a:solidFill>
                <a:srgbClr val="FFFFFF"/>
              </a:solidFill>
              <a:effectLst/>
              <a:latin typeface="Segoe UI" panose="020B0502040204020203" pitchFamily="34" charset="0"/>
            </a:endParaRPr>
          </a:p>
        </p:txBody>
      </p:sp>
      <p:pic>
        <p:nvPicPr>
          <p:cNvPr id="4" name="Picture 3" descr="Graphical user interface, text&#10;&#10;Description automatically generated">
            <a:extLst>
              <a:ext uri="{FF2B5EF4-FFF2-40B4-BE49-F238E27FC236}">
                <a16:creationId xmlns:a16="http://schemas.microsoft.com/office/drawing/2014/main" id="{FF47F9C2-2F54-4D8B-B4C0-11442C3B6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866716"/>
            <a:ext cx="3824845" cy="3119070"/>
          </a:xfrm>
          <a:prstGeom prst="rect">
            <a:avLst/>
          </a:prstGeom>
        </p:spPr>
      </p:pic>
    </p:spTree>
    <p:extLst>
      <p:ext uri="{BB962C8B-B14F-4D97-AF65-F5344CB8AC3E}">
        <p14:creationId xmlns:p14="http://schemas.microsoft.com/office/powerpoint/2010/main" val="2240145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B9D2B54C-B076-1EFC-F6FC-1485F3718EFE}"/>
              </a:ext>
            </a:extLst>
          </p:cNvPr>
          <p:cNvSpPr>
            <a:spLocks noGrp="1"/>
          </p:cNvSpPr>
          <p:nvPr>
            <p:ph idx="1"/>
          </p:nvPr>
        </p:nvSpPr>
        <p:spPr>
          <a:xfrm>
            <a:off x="968092" y="1383345"/>
            <a:ext cx="4991103" cy="4966725"/>
          </a:xfrm>
        </p:spPr>
        <p:txBody>
          <a:bodyPr>
            <a:normAutofit/>
          </a:bodyPr>
          <a:lstStyle/>
          <a:p>
            <a:pPr marL="0" indent="0" algn="l" rtl="0" fontAlgn="base">
              <a:buNone/>
            </a:pPr>
            <a:r>
              <a:rPr lang="en-US" b="0" i="0" u="none" strike="noStrike" dirty="0">
                <a:solidFill>
                  <a:srgbClr val="242424"/>
                </a:solidFill>
                <a:effectLst/>
                <a:latin typeface="-apple-system"/>
              </a:rPr>
              <a:t>Through the University of North Texas’s investment in IGI Global e-Collections, they were able to support publishing the </a:t>
            </a:r>
            <a:r>
              <a:rPr lang="en-US" b="0" i="0" u="sng" strike="noStrike" dirty="0">
                <a:solidFill>
                  <a:srgbClr val="1F855C"/>
                </a:solidFill>
                <a:effectLst/>
                <a:latin typeface="-apple-system"/>
                <a:hlinkClick r:id="rId2"/>
              </a:rPr>
              <a:t>Handbook of Research on the Global View of Open Access and Scholarly Communications </a:t>
            </a:r>
            <a:r>
              <a:rPr lang="en-US" b="0" i="0" u="none" strike="noStrike" dirty="0">
                <a:solidFill>
                  <a:srgbClr val="242424"/>
                </a:solidFill>
                <a:effectLst/>
                <a:latin typeface="-apple-system"/>
              </a:rPr>
              <a:t>under Platinum Open Access (OA).</a:t>
            </a:r>
            <a:r>
              <a:rPr lang="en-US" b="0" i="0" dirty="0">
                <a:solidFill>
                  <a:srgbClr val="FFFFFF"/>
                </a:solidFill>
                <a:effectLst/>
                <a:latin typeface="-apple-system"/>
              </a:rPr>
              <a:t>​</a:t>
            </a:r>
            <a:endParaRPr lang="en-US" b="0" i="0" dirty="0">
              <a:solidFill>
                <a:srgbClr val="FFFFFF"/>
              </a:solidFill>
              <a:effectLst/>
              <a:latin typeface="Segoe UI" panose="020B0502040204020203" pitchFamily="34" charset="0"/>
            </a:endParaRPr>
          </a:p>
          <a:p>
            <a:pPr marL="0" indent="0" algn="l" rtl="0" fontAlgn="base">
              <a:buNone/>
            </a:pPr>
            <a:r>
              <a:rPr lang="en-US" b="0" i="0" u="none" strike="noStrike" dirty="0">
                <a:solidFill>
                  <a:srgbClr val="242424"/>
                </a:solidFill>
                <a:effectLst/>
                <a:latin typeface="-apple-system"/>
              </a:rPr>
              <a:t>This collaboration is the first of its kind through IGI Global to result in a full platinum OA reference book that was fully supported, provided the ability to receive flexible OA support, increased accessibility of research support and inclusive OA practices, and more.</a:t>
            </a:r>
            <a:r>
              <a:rPr lang="en-US" b="0" i="0" dirty="0">
                <a:solidFill>
                  <a:srgbClr val="FFFFFF"/>
                </a:solidFill>
                <a:effectLst/>
                <a:latin typeface="-apple-system"/>
              </a:rPr>
              <a:t>​</a:t>
            </a:r>
            <a:endParaRPr lang="en-US" b="0" i="0" dirty="0">
              <a:solidFill>
                <a:srgbClr val="FFFFFF"/>
              </a:solidFill>
              <a:effectLst/>
              <a:latin typeface="Segoe UI" panose="020B0502040204020203" pitchFamily="34" charset="0"/>
            </a:endParaRPr>
          </a:p>
        </p:txBody>
      </p:sp>
      <p:sp>
        <p:nvSpPr>
          <p:cNvPr id="41" name="Oval 40">
            <a:extLst>
              <a:ext uri="{FF2B5EF4-FFF2-40B4-BE49-F238E27FC236}">
                <a16:creationId xmlns:a16="http://schemas.microsoft.com/office/drawing/2014/main" id="{CE9A9457-874F-4EEB-BF07-9CEA561C1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9965" y="1114197"/>
            <a:ext cx="4629606" cy="462960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91815D39-EECE-66C8-FCF4-DD9EF4E1D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504" y="1890308"/>
            <a:ext cx="1906527" cy="3077384"/>
          </a:xfrm>
          <a:prstGeom prst="rect">
            <a:avLst/>
          </a:prstGeom>
        </p:spPr>
      </p:pic>
      <p:sp>
        <p:nvSpPr>
          <p:cNvPr id="5" name="TextBox 4">
            <a:extLst>
              <a:ext uri="{FF2B5EF4-FFF2-40B4-BE49-F238E27FC236}">
                <a16:creationId xmlns:a16="http://schemas.microsoft.com/office/drawing/2014/main" id="{55F1EC48-529C-35C9-F5BC-985850C32C41}"/>
              </a:ext>
            </a:extLst>
          </p:cNvPr>
          <p:cNvSpPr txBox="1"/>
          <p:nvPr/>
        </p:nvSpPr>
        <p:spPr>
          <a:xfrm>
            <a:off x="747203" y="352196"/>
            <a:ext cx="10697593" cy="523220"/>
          </a:xfrm>
          <a:prstGeom prst="rect">
            <a:avLst/>
          </a:prstGeom>
          <a:noFill/>
        </p:spPr>
        <p:txBody>
          <a:bodyPr wrap="square" rtlCol="0">
            <a:spAutoFit/>
          </a:bodyPr>
          <a:lstStyle/>
          <a:p>
            <a:pPr algn="ctr"/>
            <a:r>
              <a:rPr lang="en-US" sz="2800" b="1" dirty="0">
                <a:solidFill>
                  <a:schemeClr val="bg2"/>
                </a:solidFill>
                <a:latin typeface="Abadi Extra Light"/>
              </a:rPr>
              <a:t>Full Open Access Book Publishing with IGI Global </a:t>
            </a:r>
          </a:p>
        </p:txBody>
      </p:sp>
      <p:pic>
        <p:nvPicPr>
          <p:cNvPr id="4" name="Picture 3" descr="Text&#10;&#10;Description automatically generated with low confidence">
            <a:extLst>
              <a:ext uri="{FF2B5EF4-FFF2-40B4-BE49-F238E27FC236}">
                <a16:creationId xmlns:a16="http://schemas.microsoft.com/office/drawing/2014/main" id="{E833BC37-9F39-86D5-B5C5-9A9DC742F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3280" y="5176101"/>
            <a:ext cx="2682973" cy="1135403"/>
          </a:xfrm>
          <a:prstGeom prst="rect">
            <a:avLst/>
          </a:prstGeom>
        </p:spPr>
      </p:pic>
    </p:spTree>
    <p:extLst>
      <p:ext uri="{BB962C8B-B14F-4D97-AF65-F5344CB8AC3E}">
        <p14:creationId xmlns:p14="http://schemas.microsoft.com/office/powerpoint/2010/main" val="3426114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t="-9000" b="-9000"/>
          </a:stretch>
        </a:blipFill>
        <a:effectLst/>
      </p:bgPr>
    </p:bg>
    <p:spTree>
      <p:nvGrpSpPr>
        <p:cNvPr id="1" name=""/>
        <p:cNvGrpSpPr/>
        <p:nvPr/>
      </p:nvGrpSpPr>
      <p:grpSpPr>
        <a:xfrm>
          <a:off x="0" y="0"/>
          <a:ext cx="0" cy="0"/>
          <a:chOff x="0" y="0"/>
          <a:chExt cx="0" cy="0"/>
        </a:xfrm>
      </p:grpSpPr>
      <p:sp>
        <p:nvSpPr>
          <p:cNvPr id="5" name="Speech Bubble: Rectangle 4">
            <a:extLst>
              <a:ext uri="{FF2B5EF4-FFF2-40B4-BE49-F238E27FC236}">
                <a16:creationId xmlns:a16="http://schemas.microsoft.com/office/drawing/2014/main" id="{F48B3B08-089F-4E1B-AA79-952F8EF59629}"/>
              </a:ext>
            </a:extLst>
          </p:cNvPr>
          <p:cNvSpPr/>
          <p:nvPr/>
        </p:nvSpPr>
        <p:spPr>
          <a:xfrm>
            <a:off x="571499" y="4448176"/>
            <a:ext cx="4238625" cy="2063680"/>
          </a:xfrm>
          <a:prstGeom prst="wedgeRectCallout">
            <a:avLst/>
          </a:prstGeom>
          <a:solidFill>
            <a:srgbClr val="A7C8C1"/>
          </a:solidFill>
          <a:ln>
            <a:solidFill>
              <a:srgbClr val="A7C8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Abadi Extra Light" panose="020B0204020104020204" pitchFamily="34" charset="0"/>
              </a:rPr>
              <a:t>Questions?</a:t>
            </a:r>
          </a:p>
        </p:txBody>
      </p:sp>
    </p:spTree>
    <p:extLst>
      <p:ext uri="{BB962C8B-B14F-4D97-AF65-F5344CB8AC3E}">
        <p14:creationId xmlns:p14="http://schemas.microsoft.com/office/powerpoint/2010/main" val="308301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A0E31-A77E-4712-A35E-9940C440F012}"/>
              </a:ext>
            </a:extLst>
          </p:cNvPr>
          <p:cNvSpPr>
            <a:spLocks noGrp="1"/>
          </p:cNvSpPr>
          <p:nvPr>
            <p:ph type="title"/>
          </p:nvPr>
        </p:nvSpPr>
        <p:spPr>
          <a:xfrm>
            <a:off x="1429566" y="119375"/>
            <a:ext cx="9238434" cy="857559"/>
          </a:xfrm>
        </p:spPr>
        <p:txBody>
          <a:bodyPr/>
          <a:lstStyle/>
          <a:p>
            <a:pPr algn="ctr"/>
            <a:r>
              <a:rPr lang="en-US" dirty="0">
                <a:solidFill>
                  <a:schemeClr val="bg1"/>
                </a:solidFill>
                <a:latin typeface="Abadi Extra Light" panose="020B0204020104020204" pitchFamily="34" charset="0"/>
              </a:rPr>
              <a:t>Contact Us</a:t>
            </a:r>
          </a:p>
        </p:txBody>
      </p:sp>
      <p:sp>
        <p:nvSpPr>
          <p:cNvPr id="10" name="TextBox 9">
            <a:extLst>
              <a:ext uri="{FF2B5EF4-FFF2-40B4-BE49-F238E27FC236}">
                <a16:creationId xmlns:a16="http://schemas.microsoft.com/office/drawing/2014/main" id="{13D4AB31-D124-4B88-B144-D02A6876B7A2}"/>
              </a:ext>
            </a:extLst>
          </p:cNvPr>
          <p:cNvSpPr txBox="1"/>
          <p:nvPr/>
        </p:nvSpPr>
        <p:spPr>
          <a:xfrm>
            <a:off x="1524001" y="1220814"/>
            <a:ext cx="4249749" cy="1623529"/>
          </a:xfrm>
          <a:prstGeom prst="rect">
            <a:avLst/>
          </a:prstGeom>
          <a:solidFill>
            <a:srgbClr val="A7C8C1"/>
          </a:solid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algn="ctr" defTabSz="2889250">
              <a:lnSpc>
                <a:spcPct val="90000"/>
              </a:lnSpc>
              <a:spcBef>
                <a:spcPct val="0"/>
              </a:spcBef>
              <a:spcAft>
                <a:spcPct val="35000"/>
              </a:spcAft>
            </a:pPr>
            <a:r>
              <a:rPr lang="en-US" sz="2000" dirty="0">
                <a:solidFill>
                  <a:schemeClr val="bg1"/>
                </a:solidFill>
                <a:effectLst/>
                <a:latin typeface="Abadi Extra Light" panose="020B0204020104020204" pitchFamily="34" charset="0"/>
                <a:ea typeface="Calibri" panose="020F0502020204030204" pitchFamily="34" charset="0"/>
              </a:rPr>
              <a:t>Marissa Massare, Open Access Publishing Coordinator, IGI Global </a:t>
            </a:r>
          </a:p>
          <a:p>
            <a:pPr marL="0" lvl="0" indent="0" algn="ctr" defTabSz="2889250">
              <a:lnSpc>
                <a:spcPct val="90000"/>
              </a:lnSpc>
              <a:spcBef>
                <a:spcPct val="0"/>
              </a:spcBef>
              <a:spcAft>
                <a:spcPct val="35000"/>
              </a:spcAft>
              <a:buNone/>
            </a:pPr>
            <a:r>
              <a:rPr lang="en-US" sz="2000" kern="1200" dirty="0">
                <a:solidFill>
                  <a:schemeClr val="tx1"/>
                </a:solidFill>
                <a:latin typeface="Abadi Extra Light" panose="020B0204020104020204" pitchFamily="34" charset="0"/>
              </a:rPr>
              <a:t>mmassare@igi-global.com</a:t>
            </a:r>
          </a:p>
        </p:txBody>
      </p:sp>
      <p:sp>
        <p:nvSpPr>
          <p:cNvPr id="12" name="Rectangle 11">
            <a:extLst>
              <a:ext uri="{FF2B5EF4-FFF2-40B4-BE49-F238E27FC236}">
                <a16:creationId xmlns:a16="http://schemas.microsoft.com/office/drawing/2014/main" id="{A64E2643-6F12-435A-9A51-83B4EDDF7124}"/>
              </a:ext>
            </a:extLst>
          </p:cNvPr>
          <p:cNvSpPr/>
          <p:nvPr/>
        </p:nvSpPr>
        <p:spPr>
          <a:xfrm>
            <a:off x="6418251" y="1220814"/>
            <a:ext cx="4249749" cy="1623529"/>
          </a:xfrm>
          <a:prstGeom prst="rect">
            <a:avLst/>
          </a:prstGeom>
          <a:solidFill>
            <a:srgbClr val="A7C8C1"/>
          </a:solidFill>
          <a:ln>
            <a:solidFill>
              <a:srgbClr val="A7C8C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endParaRPr lang="en-US" dirty="0">
              <a:solidFill>
                <a:schemeClr val="bg1"/>
              </a:solidFill>
              <a:latin typeface="Abadi Extra Light" panose="020B0204020104020204" pitchFamily="34" charset="0"/>
            </a:endParaRPr>
          </a:p>
          <a:p>
            <a:pPr algn="ctr"/>
            <a:r>
              <a:rPr lang="en-US" dirty="0">
                <a:solidFill>
                  <a:schemeClr val="bg1"/>
                </a:solidFill>
                <a:latin typeface="Abadi Extra Light" panose="020B0204020104020204" pitchFamily="34" charset="0"/>
              </a:rPr>
              <a:t>Brittany Haynes, Director of </a:t>
            </a:r>
          </a:p>
          <a:p>
            <a:pPr algn="ctr"/>
            <a:r>
              <a:rPr lang="en-US" dirty="0">
                <a:solidFill>
                  <a:schemeClr val="bg1"/>
                </a:solidFill>
                <a:latin typeface="Abadi Extra Light" panose="020B0204020104020204" pitchFamily="34" charset="0"/>
              </a:rPr>
              <a:t>e-Collections, IGI Global</a:t>
            </a:r>
          </a:p>
          <a:p>
            <a:pPr algn="ctr"/>
            <a:r>
              <a:rPr lang="en-US" dirty="0"/>
              <a:t>bhaynes@igi-global.com</a:t>
            </a:r>
          </a:p>
        </p:txBody>
      </p:sp>
      <p:sp>
        <p:nvSpPr>
          <p:cNvPr id="8" name="TextBox 7">
            <a:extLst>
              <a:ext uri="{FF2B5EF4-FFF2-40B4-BE49-F238E27FC236}">
                <a16:creationId xmlns:a16="http://schemas.microsoft.com/office/drawing/2014/main" id="{61EF0B9F-88C7-B8AE-606A-A0E29E33E613}"/>
              </a:ext>
            </a:extLst>
          </p:cNvPr>
          <p:cNvSpPr txBox="1"/>
          <p:nvPr/>
        </p:nvSpPr>
        <p:spPr>
          <a:xfrm>
            <a:off x="1524001" y="3429000"/>
            <a:ext cx="4249749" cy="1623529"/>
          </a:xfrm>
          <a:prstGeom prst="rect">
            <a:avLst/>
          </a:prstGeom>
          <a:solidFill>
            <a:srgbClr val="A7C8C1"/>
          </a:solid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algn="ctr" defTabSz="2889250">
              <a:lnSpc>
                <a:spcPct val="90000"/>
              </a:lnSpc>
              <a:spcBef>
                <a:spcPct val="0"/>
              </a:spcBef>
              <a:spcAft>
                <a:spcPct val="35000"/>
              </a:spcAft>
            </a:pPr>
            <a:r>
              <a:rPr lang="en-US" sz="2000" dirty="0">
                <a:solidFill>
                  <a:schemeClr val="bg1"/>
                </a:solidFill>
                <a:latin typeface="Abadi Extra Light" panose="020B0204020104020204" pitchFamily="34" charset="0"/>
              </a:rPr>
              <a:t>eResources</a:t>
            </a:r>
          </a:p>
          <a:p>
            <a:pPr algn="ctr" defTabSz="2889250">
              <a:lnSpc>
                <a:spcPct val="90000"/>
              </a:lnSpc>
              <a:spcBef>
                <a:spcPct val="0"/>
              </a:spcBef>
              <a:spcAft>
                <a:spcPct val="35000"/>
              </a:spcAft>
            </a:pPr>
            <a:r>
              <a:rPr lang="en-US" sz="2000" dirty="0">
                <a:solidFill>
                  <a:schemeClr val="tx1"/>
                </a:solidFill>
                <a:latin typeface="Abadi Extra Light" panose="020B0204020104020204" pitchFamily="34" charset="0"/>
              </a:rPr>
              <a:t>eresources@igi-global.com</a:t>
            </a:r>
          </a:p>
          <a:p>
            <a:pPr marL="0" lvl="0" indent="0" algn="ctr" defTabSz="2889250">
              <a:lnSpc>
                <a:spcPct val="90000"/>
              </a:lnSpc>
              <a:spcBef>
                <a:spcPct val="0"/>
              </a:spcBef>
              <a:spcAft>
                <a:spcPct val="35000"/>
              </a:spcAft>
              <a:buNone/>
            </a:pPr>
            <a:endParaRPr lang="en-US" sz="1400" kern="1200" dirty="0"/>
          </a:p>
        </p:txBody>
      </p:sp>
      <p:sp>
        <p:nvSpPr>
          <p:cNvPr id="6" name="TextBox 5">
            <a:extLst>
              <a:ext uri="{FF2B5EF4-FFF2-40B4-BE49-F238E27FC236}">
                <a16:creationId xmlns:a16="http://schemas.microsoft.com/office/drawing/2014/main" id="{9FBFA690-EB21-0A97-D6EB-0CFC9B455795}"/>
              </a:ext>
            </a:extLst>
          </p:cNvPr>
          <p:cNvSpPr txBox="1"/>
          <p:nvPr/>
        </p:nvSpPr>
        <p:spPr>
          <a:xfrm>
            <a:off x="6418251" y="3428999"/>
            <a:ext cx="4249749" cy="1623529"/>
          </a:xfrm>
          <a:prstGeom prst="rect">
            <a:avLst/>
          </a:prstGeom>
          <a:solidFill>
            <a:srgbClr val="A7C8C1"/>
          </a:solid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algn="ctr" defTabSz="2889250">
              <a:lnSpc>
                <a:spcPct val="90000"/>
              </a:lnSpc>
              <a:spcBef>
                <a:spcPct val="0"/>
              </a:spcBef>
              <a:spcAft>
                <a:spcPct val="35000"/>
              </a:spcAft>
            </a:pPr>
            <a:r>
              <a:rPr lang="en-US" sz="2000" dirty="0">
                <a:solidFill>
                  <a:schemeClr val="bg1"/>
                </a:solidFill>
                <a:latin typeface="Abadi Extra Light" panose="020B0204020104020204" pitchFamily="34" charset="0"/>
              </a:rPr>
              <a:t>Open Access</a:t>
            </a:r>
          </a:p>
          <a:p>
            <a:pPr algn="ctr" defTabSz="2889250">
              <a:lnSpc>
                <a:spcPct val="90000"/>
              </a:lnSpc>
              <a:spcBef>
                <a:spcPct val="0"/>
              </a:spcBef>
              <a:spcAft>
                <a:spcPct val="35000"/>
              </a:spcAft>
            </a:pPr>
            <a:r>
              <a:rPr lang="en-US" sz="2000" dirty="0">
                <a:solidFill>
                  <a:schemeClr val="tx1"/>
                </a:solidFill>
                <a:latin typeface="Abadi Extra Light" panose="020B0204020104020204" pitchFamily="34" charset="0"/>
              </a:rPr>
              <a:t>openaccessadmin@igi-global.com</a:t>
            </a:r>
          </a:p>
          <a:p>
            <a:pPr marL="0" lvl="0" indent="0" algn="ctr" defTabSz="2889250">
              <a:lnSpc>
                <a:spcPct val="90000"/>
              </a:lnSpc>
              <a:spcBef>
                <a:spcPct val="0"/>
              </a:spcBef>
              <a:spcAft>
                <a:spcPct val="35000"/>
              </a:spcAft>
              <a:buNone/>
            </a:pPr>
            <a:endParaRPr lang="en-US" sz="1400" kern="1200" dirty="0"/>
          </a:p>
        </p:txBody>
      </p:sp>
    </p:spTree>
    <p:extLst>
      <p:ext uri="{BB962C8B-B14F-4D97-AF65-F5344CB8AC3E}">
        <p14:creationId xmlns:p14="http://schemas.microsoft.com/office/powerpoint/2010/main" val="593965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5AFF5-9F24-4946-85B6-046108F47FF5}"/>
              </a:ext>
            </a:extLst>
          </p:cNvPr>
          <p:cNvPicPr>
            <a:picLocks noChangeAspect="1"/>
          </p:cNvPicPr>
          <p:nvPr/>
        </p:nvPicPr>
        <p:blipFill>
          <a:blip r:embed="rId3"/>
          <a:stretch>
            <a:fillRect/>
          </a:stretch>
        </p:blipFill>
        <p:spPr>
          <a:xfrm>
            <a:off x="0" y="6844"/>
            <a:ext cx="12192000" cy="6844311"/>
          </a:xfrm>
          <a:prstGeom prst="rect">
            <a:avLst/>
          </a:prstGeom>
        </p:spPr>
      </p:pic>
      <p:sp>
        <p:nvSpPr>
          <p:cNvPr id="4" name="Arrow: Pentagon 3">
            <a:extLst>
              <a:ext uri="{FF2B5EF4-FFF2-40B4-BE49-F238E27FC236}">
                <a16:creationId xmlns:a16="http://schemas.microsoft.com/office/drawing/2014/main" id="{0CF1FD0F-7BBD-435F-837E-EE5264EDB982}"/>
              </a:ext>
            </a:extLst>
          </p:cNvPr>
          <p:cNvSpPr/>
          <p:nvPr/>
        </p:nvSpPr>
        <p:spPr>
          <a:xfrm>
            <a:off x="0" y="1564481"/>
            <a:ext cx="7900988" cy="3729038"/>
          </a:xfrm>
          <a:prstGeom prst="homePlate">
            <a:avLst/>
          </a:prstGeom>
          <a:solidFill>
            <a:srgbClr val="A7C8C1"/>
          </a:solidFill>
          <a:ln>
            <a:solidFill>
              <a:srgbClr val="A2C5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badi Extra Light" panose="020B0204020104020204" pitchFamily="34" charset="0"/>
              </a:rPr>
              <a:t>Open Access Overview and Models</a:t>
            </a:r>
          </a:p>
        </p:txBody>
      </p:sp>
    </p:spTree>
    <p:extLst>
      <p:ext uri="{BB962C8B-B14F-4D97-AF65-F5344CB8AC3E}">
        <p14:creationId xmlns:p14="http://schemas.microsoft.com/office/powerpoint/2010/main" val="1193438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4FFA-AAA9-0C6E-054E-894491E9D2F1}"/>
              </a:ext>
            </a:extLst>
          </p:cNvPr>
          <p:cNvSpPr>
            <a:spLocks noGrp="1"/>
          </p:cNvSpPr>
          <p:nvPr>
            <p:ph type="title"/>
          </p:nvPr>
        </p:nvSpPr>
        <p:spPr/>
        <p:txBody>
          <a:bodyPr/>
          <a:lstStyle/>
          <a:p>
            <a:r>
              <a:rPr lang="en-US" dirty="0">
                <a:solidFill>
                  <a:schemeClr val="bg2">
                    <a:lumMod val="75000"/>
                    <a:lumOff val="25000"/>
                  </a:schemeClr>
                </a:solidFill>
              </a:rPr>
              <a:t>What is open access ? </a:t>
            </a:r>
          </a:p>
        </p:txBody>
      </p:sp>
      <p:sp>
        <p:nvSpPr>
          <p:cNvPr id="3" name="Content Placeholder 2">
            <a:extLst>
              <a:ext uri="{FF2B5EF4-FFF2-40B4-BE49-F238E27FC236}">
                <a16:creationId xmlns:a16="http://schemas.microsoft.com/office/drawing/2014/main" id="{A1CCA7EE-82B0-FC3C-12CD-2F45CB9C4B4E}"/>
              </a:ext>
            </a:extLst>
          </p:cNvPr>
          <p:cNvSpPr>
            <a:spLocks noGrp="1"/>
          </p:cNvSpPr>
          <p:nvPr>
            <p:ph idx="1"/>
          </p:nvPr>
        </p:nvSpPr>
        <p:spPr/>
        <p:txBody>
          <a:bodyPr/>
          <a:lstStyle/>
          <a:p>
            <a:r>
              <a:rPr lang="en-US" sz="1800" i="0" dirty="0">
                <a:solidFill>
                  <a:schemeClr val="bg1"/>
                </a:solidFill>
                <a:effectLst/>
                <a:latin typeface="Arial" panose="020B0604020202020204" pitchFamily="34" charset="0"/>
              </a:rPr>
              <a:t>Open access (OA) is a set of principles and practices through which research outputs, including journal articles, book chapters, and full books are distributed online, free of cost or any other access barriers. </a:t>
            </a:r>
          </a:p>
          <a:p>
            <a:pPr marL="0" indent="0" algn="ctr">
              <a:buNone/>
            </a:pPr>
            <a:endParaRPr lang="en-US" sz="1800" i="0" dirty="0">
              <a:solidFill>
                <a:srgbClr val="095684"/>
              </a:solidFill>
              <a:effectLst/>
              <a:latin typeface="Arial" panose="020B0604020202020204" pitchFamily="34" charset="0"/>
            </a:endParaRPr>
          </a:p>
          <a:p>
            <a:r>
              <a:rPr lang="en-US" sz="1800" i="0" dirty="0">
                <a:solidFill>
                  <a:schemeClr val="bg1"/>
                </a:solidFill>
                <a:effectLst/>
                <a:latin typeface="Arial" panose="020B0604020202020204" pitchFamily="34" charset="0"/>
              </a:rPr>
              <a:t>IGI Global offers open access (OA) publishing in both scholarly journals </a:t>
            </a:r>
            <a:r>
              <a:rPr lang="en-US" sz="1800" b="0" i="0" dirty="0">
                <a:solidFill>
                  <a:schemeClr val="bg1"/>
                </a:solidFill>
                <a:effectLst/>
                <a:latin typeface="Arial" panose="020B0604020202020204" pitchFamily="34" charset="0"/>
              </a:rPr>
              <a:t>and reference books. The OA publishing model allows for authors to have their work published and freely accessible to the research community after publication.</a:t>
            </a:r>
          </a:p>
          <a:p>
            <a:endParaRPr lang="en-US" dirty="0"/>
          </a:p>
        </p:txBody>
      </p:sp>
    </p:spTree>
    <p:extLst>
      <p:ext uri="{BB962C8B-B14F-4D97-AF65-F5344CB8AC3E}">
        <p14:creationId xmlns:p14="http://schemas.microsoft.com/office/powerpoint/2010/main" val="365707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9067-FA09-465D-8AD2-5DDC9976A68B}"/>
              </a:ext>
            </a:extLst>
          </p:cNvPr>
          <p:cNvSpPr>
            <a:spLocks noGrp="1"/>
          </p:cNvSpPr>
          <p:nvPr>
            <p:ph type="title"/>
          </p:nvPr>
        </p:nvSpPr>
        <p:spPr>
          <a:xfrm>
            <a:off x="1429566" y="489263"/>
            <a:ext cx="9238434" cy="857559"/>
          </a:xfrm>
        </p:spPr>
        <p:txBody>
          <a:bodyPr/>
          <a:lstStyle/>
          <a:p>
            <a:pPr algn="ctr"/>
            <a:r>
              <a:rPr lang="en-US" dirty="0">
                <a:solidFill>
                  <a:schemeClr val="bg1"/>
                </a:solidFill>
                <a:latin typeface="Abadi Extra Light" panose="020B0204020104020204" pitchFamily="34" charset="0"/>
              </a:rPr>
              <a:t>Why Choose Open access Publishing?</a:t>
            </a:r>
          </a:p>
        </p:txBody>
      </p:sp>
      <p:graphicFrame>
        <p:nvGraphicFramePr>
          <p:cNvPr id="4" name="Content Placeholder 2">
            <a:extLst>
              <a:ext uri="{FF2B5EF4-FFF2-40B4-BE49-F238E27FC236}">
                <a16:creationId xmlns:a16="http://schemas.microsoft.com/office/drawing/2014/main" id="{3D7BC383-5ED2-41EB-B983-658B65177CC5}"/>
              </a:ext>
            </a:extLst>
          </p:cNvPr>
          <p:cNvGraphicFramePr>
            <a:graphicFrameLocks noGrp="1"/>
          </p:cNvGraphicFramePr>
          <p:nvPr>
            <p:ph idx="1"/>
            <p:extLst>
              <p:ext uri="{D42A27DB-BD31-4B8C-83A1-F6EECF244321}">
                <p14:modId xmlns:p14="http://schemas.microsoft.com/office/powerpoint/2010/main" val="1771181902"/>
              </p:ext>
            </p:extLst>
          </p:nvPr>
        </p:nvGraphicFramePr>
        <p:xfrm>
          <a:off x="1477169" y="1078421"/>
          <a:ext cx="9237662"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graphical user interface&#10;&#10;Description automatically generated">
            <a:extLst>
              <a:ext uri="{FF2B5EF4-FFF2-40B4-BE49-F238E27FC236}">
                <a16:creationId xmlns:a16="http://schemas.microsoft.com/office/drawing/2014/main" id="{AD7D6AF6-B90A-18BD-BADA-C54D7A8774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2168" y="4379799"/>
            <a:ext cx="1917823" cy="2346387"/>
          </a:xfrm>
          <a:prstGeom prst="rect">
            <a:avLst/>
          </a:prstGeom>
        </p:spPr>
      </p:pic>
      <p:cxnSp>
        <p:nvCxnSpPr>
          <p:cNvPr id="7" name="Straight Connector 6">
            <a:extLst>
              <a:ext uri="{FF2B5EF4-FFF2-40B4-BE49-F238E27FC236}">
                <a16:creationId xmlns:a16="http://schemas.microsoft.com/office/drawing/2014/main" id="{74DD160B-18A8-FE1A-C6BF-15356444BCCA}"/>
              </a:ext>
            </a:extLst>
          </p:cNvPr>
          <p:cNvCxnSpPr/>
          <p:nvPr/>
        </p:nvCxnSpPr>
        <p:spPr>
          <a:xfrm>
            <a:off x="699542" y="4213781"/>
            <a:ext cx="10698480"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8" name="Table 7">
            <a:extLst>
              <a:ext uri="{FF2B5EF4-FFF2-40B4-BE49-F238E27FC236}">
                <a16:creationId xmlns:a16="http://schemas.microsoft.com/office/drawing/2014/main" id="{877A80C6-2244-06D9-8243-00422B5964FE}"/>
              </a:ext>
            </a:extLst>
          </p:cNvPr>
          <p:cNvGraphicFramePr>
            <a:graphicFrameLocks noGrp="1"/>
          </p:cNvGraphicFramePr>
          <p:nvPr>
            <p:extLst>
              <p:ext uri="{D42A27DB-BD31-4B8C-83A1-F6EECF244321}">
                <p14:modId xmlns:p14="http://schemas.microsoft.com/office/powerpoint/2010/main" val="3967711496"/>
              </p:ext>
            </p:extLst>
          </p:nvPr>
        </p:nvGraphicFramePr>
        <p:xfrm>
          <a:off x="6173135" y="4570633"/>
          <a:ext cx="3657600" cy="2223898"/>
        </p:xfrm>
        <a:graphic>
          <a:graphicData uri="http://schemas.openxmlformats.org/drawingml/2006/table">
            <a:tbl>
              <a:tblPr firstRow="1" firstCol="1">
                <a:tableStyleId>{5C22544A-7EE6-4342-B048-85BDC9FD1C3A}</a:tableStyleId>
              </a:tblPr>
              <a:tblGrid>
                <a:gridCol w="1828800">
                  <a:extLst>
                    <a:ext uri="{9D8B030D-6E8A-4147-A177-3AD203B41FA5}">
                      <a16:colId xmlns:a16="http://schemas.microsoft.com/office/drawing/2014/main" val="2474976368"/>
                    </a:ext>
                  </a:extLst>
                </a:gridCol>
                <a:gridCol w="1828800">
                  <a:extLst>
                    <a:ext uri="{9D8B030D-6E8A-4147-A177-3AD203B41FA5}">
                      <a16:colId xmlns:a16="http://schemas.microsoft.com/office/drawing/2014/main" val="3058847719"/>
                    </a:ext>
                  </a:extLst>
                </a:gridCol>
              </a:tblGrid>
              <a:tr h="0">
                <a:tc>
                  <a:txBody>
                    <a:bodyPr/>
                    <a:lstStyle/>
                    <a:p>
                      <a:pPr marL="0" marR="0" lvl="0" indent="0" algn="ctr">
                        <a:lnSpc>
                          <a:spcPct val="107000"/>
                        </a:lnSpc>
                        <a:spcBef>
                          <a:spcPts val="0"/>
                        </a:spcBef>
                        <a:spcAft>
                          <a:spcPts val="800"/>
                        </a:spcAft>
                        <a:buFont typeface="Symbol" panose="05050102010706020507" pitchFamily="18" charset="2"/>
                        <a:buNone/>
                      </a:pPr>
                      <a:r>
                        <a:rPr lang="en-US" sz="1600" b="1" dirty="0">
                          <a:solidFill>
                            <a:schemeClr val="bg1"/>
                          </a:solidFill>
                          <a:effectLst/>
                        </a:rPr>
                        <a:t>JOEUC Before OA Conversion (2020)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82C5E5"/>
                    </a:solidFill>
                  </a:tcPr>
                </a:tc>
                <a:tc>
                  <a:txBody>
                    <a:bodyPr/>
                    <a:lstStyle/>
                    <a:p>
                      <a:pPr marL="0" marR="0" lvl="0" indent="0" algn="ctr">
                        <a:lnSpc>
                          <a:spcPct val="107000"/>
                        </a:lnSpc>
                        <a:spcBef>
                          <a:spcPts val="0"/>
                        </a:spcBef>
                        <a:spcAft>
                          <a:spcPts val="800"/>
                        </a:spcAft>
                        <a:buFont typeface="Symbol" panose="05050102010706020507" pitchFamily="18" charset="2"/>
                        <a:buNone/>
                      </a:pPr>
                      <a:r>
                        <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JOEUC After OA Conversion</a:t>
                      </a:r>
                    </a:p>
                  </a:txBody>
                  <a:tcPr marL="68580" marR="68580" marT="0" marB="0">
                    <a:solidFill>
                      <a:srgbClr val="82C5E5"/>
                    </a:solidFill>
                  </a:tcPr>
                </a:tc>
                <a:extLst>
                  <a:ext uri="{0D108BD9-81ED-4DB2-BD59-A6C34878D82A}">
                    <a16:rowId xmlns:a16="http://schemas.microsoft.com/office/drawing/2014/main" val="1613231245"/>
                  </a:ext>
                </a:extLst>
              </a:tr>
              <a:tr h="0">
                <a:tc>
                  <a:txBody>
                    <a:bodyPr/>
                    <a:lstStyle/>
                    <a:p>
                      <a:pPr marL="342900" marR="0" lvl="0" indent="-342900" algn="ctr">
                        <a:lnSpc>
                          <a:spcPct val="107000"/>
                        </a:lnSpc>
                        <a:spcBef>
                          <a:spcPts val="0"/>
                        </a:spcBef>
                        <a:spcAft>
                          <a:spcPts val="800"/>
                        </a:spcAft>
                        <a:buFont typeface="Symbol" panose="05050102010706020507" pitchFamily="18" charset="2"/>
                        <a:buChar char=""/>
                      </a:pPr>
                      <a:r>
                        <a:rPr lang="en-US" sz="1400" b="1" dirty="0">
                          <a:solidFill>
                            <a:schemeClr val="bg1"/>
                          </a:solidFill>
                          <a:effectLst/>
                        </a:rPr>
                        <a:t>Impact Factor – 1.882</a:t>
                      </a:r>
                    </a:p>
                  </a:txBody>
                  <a:tcPr marL="68580" marR="68580" marT="0" marB="0">
                    <a:solidFill>
                      <a:srgbClr val="82C5E5"/>
                    </a:solidFill>
                  </a:tcPr>
                </a:tc>
                <a:tc>
                  <a:txBody>
                    <a:bodyPr/>
                    <a:lstStyle/>
                    <a:p>
                      <a:pPr marL="342900" marR="0" lvl="0" indent="-342900" algn="ctr">
                        <a:lnSpc>
                          <a:spcPct val="107000"/>
                        </a:lnSpc>
                        <a:spcBef>
                          <a:spcPts val="0"/>
                        </a:spcBef>
                        <a:spcAft>
                          <a:spcPts val="800"/>
                        </a:spcAft>
                        <a:buFont typeface="Symbol" panose="05050102010706020507" pitchFamily="18" charset="2"/>
                        <a:buChar char=""/>
                      </a:pPr>
                      <a:r>
                        <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Impact Factor – 7.400</a:t>
                      </a:r>
                    </a:p>
                  </a:txBody>
                  <a:tcPr marL="68580" marR="68580" marT="0" marB="0">
                    <a:solidFill>
                      <a:srgbClr val="82C5E5"/>
                    </a:solidFill>
                  </a:tcPr>
                </a:tc>
                <a:extLst>
                  <a:ext uri="{0D108BD9-81ED-4DB2-BD59-A6C34878D82A}">
                    <a16:rowId xmlns:a16="http://schemas.microsoft.com/office/drawing/2014/main" val="1357727462"/>
                  </a:ext>
                </a:extLst>
              </a:tr>
              <a:tr h="0">
                <a:tc>
                  <a:txBody>
                    <a:bodyPr/>
                    <a:lstStyle/>
                    <a:p>
                      <a:pPr marL="342900" marR="0" lvl="0" indent="-342900" algn="ctr">
                        <a:lnSpc>
                          <a:spcPct val="107000"/>
                        </a:lnSpc>
                        <a:spcBef>
                          <a:spcPts val="0"/>
                        </a:spcBef>
                        <a:spcAft>
                          <a:spcPts val="800"/>
                        </a:spcAft>
                        <a:buFont typeface="Symbol" panose="05050102010706020507" pitchFamily="18" charset="2"/>
                        <a:buChar char=""/>
                      </a:pPr>
                      <a:r>
                        <a:rPr lang="en-US" sz="1400" b="1" dirty="0">
                          <a:solidFill>
                            <a:schemeClr val="bg1"/>
                          </a:solidFill>
                          <a:effectLst/>
                        </a:rPr>
                        <a:t>2020 - Total # of Published Articles – 23</a:t>
                      </a:r>
                    </a:p>
                  </a:txBody>
                  <a:tcPr marL="68580" marR="68580" marT="0" marB="0">
                    <a:solidFill>
                      <a:srgbClr val="82C5E5"/>
                    </a:solidFill>
                  </a:tcPr>
                </a:tc>
                <a:tc>
                  <a:txBody>
                    <a:bodyPr/>
                    <a:lstStyle/>
                    <a:p>
                      <a:pPr marL="342900" marR="0" lvl="0" indent="-342900" algn="ctr">
                        <a:lnSpc>
                          <a:spcPct val="107000"/>
                        </a:lnSpc>
                        <a:spcBef>
                          <a:spcPts val="0"/>
                        </a:spcBef>
                        <a:spcAft>
                          <a:spcPts val="800"/>
                        </a:spcAft>
                        <a:buFont typeface="Symbol" panose="05050102010706020507" pitchFamily="18" charset="2"/>
                        <a:buChar char=""/>
                      </a:pP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2021 – Total # of Published articles - 71</a:t>
                      </a:r>
                    </a:p>
                    <a:p>
                      <a:pPr marL="342900" marR="0" lvl="0" indent="-342900" algn="ctr">
                        <a:lnSpc>
                          <a:spcPct val="107000"/>
                        </a:lnSpc>
                        <a:spcBef>
                          <a:spcPts val="0"/>
                        </a:spcBef>
                        <a:spcAft>
                          <a:spcPts val="800"/>
                        </a:spcAft>
                        <a:buFont typeface="Symbol" panose="05050102010706020507" pitchFamily="18" charset="2"/>
                        <a:buChar char=""/>
                      </a:pP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2022 – Total # of Published Articles – 42 so far</a:t>
                      </a:r>
                    </a:p>
                  </a:txBody>
                  <a:tcPr marL="68580" marR="68580" marT="0" marB="0">
                    <a:solidFill>
                      <a:srgbClr val="82C5E5"/>
                    </a:solidFill>
                  </a:tcPr>
                </a:tc>
                <a:extLst>
                  <a:ext uri="{0D108BD9-81ED-4DB2-BD59-A6C34878D82A}">
                    <a16:rowId xmlns:a16="http://schemas.microsoft.com/office/drawing/2014/main" val="3513937712"/>
                  </a:ext>
                </a:extLst>
              </a:tr>
            </a:tbl>
          </a:graphicData>
        </a:graphic>
      </p:graphicFrame>
      <p:sp>
        <p:nvSpPr>
          <p:cNvPr id="3" name="TextBox 2">
            <a:extLst>
              <a:ext uri="{FF2B5EF4-FFF2-40B4-BE49-F238E27FC236}">
                <a16:creationId xmlns:a16="http://schemas.microsoft.com/office/drawing/2014/main" id="{3E8F70E9-478C-393F-A086-2A545224AAB8}"/>
              </a:ext>
            </a:extLst>
          </p:cNvPr>
          <p:cNvSpPr txBox="1"/>
          <p:nvPr/>
        </p:nvSpPr>
        <p:spPr>
          <a:xfrm>
            <a:off x="6419550" y="4195133"/>
            <a:ext cx="6128425" cy="369332"/>
          </a:xfrm>
          <a:prstGeom prst="rect">
            <a:avLst/>
          </a:prstGeom>
          <a:noFill/>
        </p:spPr>
        <p:txBody>
          <a:bodyPr wrap="square" rtlCol="0">
            <a:spAutoFit/>
          </a:bodyPr>
          <a:lstStyle/>
          <a:p>
            <a:r>
              <a:rPr lang="en-US" b="1" dirty="0">
                <a:solidFill>
                  <a:srgbClr val="90C0BA"/>
                </a:solidFill>
              </a:rPr>
              <a:t>OA Conversion Success Story:  </a:t>
            </a:r>
          </a:p>
        </p:txBody>
      </p:sp>
    </p:spTree>
    <p:extLst>
      <p:ext uri="{BB962C8B-B14F-4D97-AF65-F5344CB8AC3E}">
        <p14:creationId xmlns:p14="http://schemas.microsoft.com/office/powerpoint/2010/main" val="690127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8FA1663-A5DB-40FC-AD9D-EF1EFCC83DCD}"/>
              </a:ext>
            </a:extLst>
          </p:cNvPr>
          <p:cNvSpPr>
            <a:spLocks noGrp="1"/>
          </p:cNvSpPr>
          <p:nvPr>
            <p:ph type="title"/>
          </p:nvPr>
        </p:nvSpPr>
        <p:spPr>
          <a:xfrm>
            <a:off x="1476783" y="0"/>
            <a:ext cx="9238434" cy="857559"/>
          </a:xfrm>
        </p:spPr>
        <p:txBody>
          <a:bodyPr/>
          <a:lstStyle/>
          <a:p>
            <a:pPr algn="ctr"/>
            <a:r>
              <a:rPr lang="en-US" dirty="0">
                <a:solidFill>
                  <a:schemeClr val="bg1"/>
                </a:solidFill>
                <a:latin typeface="Abadi Extra Light" panose="020B0204020104020204" pitchFamily="34" charset="0"/>
              </a:rPr>
              <a:t>A comparison of Publishing Models</a:t>
            </a:r>
          </a:p>
        </p:txBody>
      </p:sp>
      <p:sp>
        <p:nvSpPr>
          <p:cNvPr id="16" name="TextBox 15">
            <a:extLst>
              <a:ext uri="{FF2B5EF4-FFF2-40B4-BE49-F238E27FC236}">
                <a16:creationId xmlns:a16="http://schemas.microsoft.com/office/drawing/2014/main" id="{FAA6FF09-2F65-4507-95A2-DEFBD54493FC}"/>
              </a:ext>
            </a:extLst>
          </p:cNvPr>
          <p:cNvSpPr txBox="1"/>
          <p:nvPr/>
        </p:nvSpPr>
        <p:spPr>
          <a:xfrm>
            <a:off x="1646530" y="1762030"/>
            <a:ext cx="3969519" cy="1256671"/>
          </a:xfrm>
          <a:prstGeom prst="rect">
            <a:avLst/>
          </a:prstGeom>
          <a:solidFill>
            <a:srgbClr val="FEFEFC"/>
          </a:solid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algn="ctr" defTabSz="2889250">
              <a:lnSpc>
                <a:spcPct val="90000"/>
              </a:lnSpc>
              <a:spcBef>
                <a:spcPct val="0"/>
              </a:spcBef>
              <a:spcAft>
                <a:spcPct val="35000"/>
              </a:spcAft>
            </a:pPr>
            <a:r>
              <a:rPr lang="en-US" sz="1600" b="1" i="1" dirty="0">
                <a:solidFill>
                  <a:srgbClr val="0070C0"/>
                </a:solidFill>
                <a:latin typeface="Abadi Extra Light" panose="020B0204020104020204" pitchFamily="34" charset="0"/>
              </a:rPr>
              <a:t>Traditional Publishing:*</a:t>
            </a:r>
          </a:p>
          <a:p>
            <a:pPr marL="0" lvl="0" indent="0" algn="ctr" defTabSz="2889250">
              <a:lnSpc>
                <a:spcPct val="90000"/>
              </a:lnSpc>
              <a:spcBef>
                <a:spcPct val="0"/>
              </a:spcBef>
              <a:spcAft>
                <a:spcPct val="35000"/>
              </a:spcAft>
              <a:buNone/>
            </a:pPr>
            <a:r>
              <a:rPr lang="en-US" sz="1500" dirty="0">
                <a:solidFill>
                  <a:schemeClr val="bg1"/>
                </a:solidFill>
                <a:latin typeface="Abadi Extra Light" panose="020B0204020104020204" pitchFamily="34" charset="0"/>
              </a:rPr>
              <a:t>All articles/chapters published in the publication are only available through the purchase of or subscription to the publication</a:t>
            </a:r>
            <a:r>
              <a:rPr lang="en-US" sz="1400" dirty="0">
                <a:solidFill>
                  <a:schemeClr val="bg1"/>
                </a:solidFill>
                <a:latin typeface="Abadi Extra Light" panose="020B0204020104020204" pitchFamily="34" charset="0"/>
              </a:rPr>
              <a:t>.</a:t>
            </a:r>
          </a:p>
        </p:txBody>
      </p:sp>
      <p:sp>
        <p:nvSpPr>
          <p:cNvPr id="23" name="TextBox 22">
            <a:extLst>
              <a:ext uri="{FF2B5EF4-FFF2-40B4-BE49-F238E27FC236}">
                <a16:creationId xmlns:a16="http://schemas.microsoft.com/office/drawing/2014/main" id="{4BF74E38-F571-4E3A-B457-3B4F5E81ACCD}"/>
              </a:ext>
            </a:extLst>
          </p:cNvPr>
          <p:cNvSpPr txBox="1"/>
          <p:nvPr/>
        </p:nvSpPr>
        <p:spPr>
          <a:xfrm>
            <a:off x="1646529" y="3294837"/>
            <a:ext cx="3969519" cy="1256670"/>
          </a:xfrm>
          <a:prstGeom prst="rect">
            <a:avLst/>
          </a:prstGeom>
          <a:solidFill>
            <a:srgbClr val="FEFEFC"/>
          </a:solid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algn="ctr" defTabSz="2889250">
              <a:lnSpc>
                <a:spcPct val="90000"/>
              </a:lnSpc>
              <a:spcBef>
                <a:spcPct val="0"/>
              </a:spcBef>
              <a:spcAft>
                <a:spcPct val="35000"/>
              </a:spcAft>
            </a:pPr>
            <a:endParaRPr lang="en-US" sz="1600" i="1" dirty="0">
              <a:solidFill>
                <a:schemeClr val="bg1"/>
              </a:solidFill>
              <a:latin typeface="Abadi Extra Light" panose="020B0204020104020204" pitchFamily="34" charset="0"/>
            </a:endParaRPr>
          </a:p>
          <a:p>
            <a:pPr algn="ctr" defTabSz="2889250">
              <a:lnSpc>
                <a:spcPct val="90000"/>
              </a:lnSpc>
              <a:spcBef>
                <a:spcPct val="0"/>
              </a:spcBef>
              <a:spcAft>
                <a:spcPct val="35000"/>
              </a:spcAft>
            </a:pPr>
            <a:r>
              <a:rPr lang="en-US" sz="1600" i="1" dirty="0">
                <a:solidFill>
                  <a:schemeClr val="bg1"/>
                </a:solidFill>
                <a:latin typeface="Abadi Extra Light" panose="020B0204020104020204" pitchFamily="34" charset="0"/>
              </a:rPr>
              <a:t>	</a:t>
            </a:r>
          </a:p>
          <a:p>
            <a:pPr algn="ctr" defTabSz="2889250">
              <a:lnSpc>
                <a:spcPct val="90000"/>
              </a:lnSpc>
              <a:spcBef>
                <a:spcPct val="0"/>
              </a:spcBef>
              <a:spcAft>
                <a:spcPct val="35000"/>
              </a:spcAft>
            </a:pPr>
            <a:endParaRPr lang="en-US" sz="1600" dirty="0">
              <a:solidFill>
                <a:schemeClr val="bg1"/>
              </a:solidFill>
              <a:latin typeface="Abadi Extra Light" panose="020B0204020104020204" pitchFamily="34" charset="0"/>
            </a:endParaRPr>
          </a:p>
          <a:p>
            <a:pPr algn="ctr" defTabSz="2889250">
              <a:lnSpc>
                <a:spcPct val="90000"/>
              </a:lnSpc>
              <a:spcBef>
                <a:spcPct val="0"/>
              </a:spcBef>
              <a:spcAft>
                <a:spcPct val="35000"/>
              </a:spcAft>
            </a:pPr>
            <a:r>
              <a:rPr lang="en-US" sz="1600" b="1" i="1" dirty="0">
                <a:solidFill>
                  <a:srgbClr val="00B050"/>
                </a:solidFill>
                <a:latin typeface="Abadi Extra Light" panose="020B0204020104020204" pitchFamily="34" charset="0"/>
              </a:rPr>
              <a:t>Green Open Access:*</a:t>
            </a:r>
          </a:p>
          <a:p>
            <a:pPr lvl="0" algn="ctr">
              <a:buNone/>
            </a:pPr>
            <a:r>
              <a:rPr lang="en-US" sz="1600" dirty="0">
                <a:solidFill>
                  <a:schemeClr val="bg1"/>
                </a:solidFill>
                <a:latin typeface="Abadi Extra Light" panose="020B0204020104020204" pitchFamily="34" charset="0"/>
              </a:rPr>
              <a:t>Follows traditional publishing model but self-archiving by the authors to an institutional or subject repository is permitted. </a:t>
            </a:r>
            <a:endParaRPr lang="en-US" sz="1600" dirty="0"/>
          </a:p>
          <a:p>
            <a:pPr marL="0" lvl="0" indent="0" algn="ctr" defTabSz="2889250">
              <a:lnSpc>
                <a:spcPct val="90000"/>
              </a:lnSpc>
              <a:spcBef>
                <a:spcPct val="0"/>
              </a:spcBef>
              <a:spcAft>
                <a:spcPct val="35000"/>
              </a:spcAft>
              <a:buNone/>
            </a:pPr>
            <a:endParaRPr lang="en-US" sz="6500" kern="1200" dirty="0"/>
          </a:p>
        </p:txBody>
      </p:sp>
      <p:sp>
        <p:nvSpPr>
          <p:cNvPr id="26" name="TextBox 25">
            <a:extLst>
              <a:ext uri="{FF2B5EF4-FFF2-40B4-BE49-F238E27FC236}">
                <a16:creationId xmlns:a16="http://schemas.microsoft.com/office/drawing/2014/main" id="{B3BBFACE-F0D3-40E0-8D94-0A53C2997531}"/>
              </a:ext>
            </a:extLst>
          </p:cNvPr>
          <p:cNvSpPr txBox="1"/>
          <p:nvPr/>
        </p:nvSpPr>
        <p:spPr>
          <a:xfrm>
            <a:off x="1681208" y="4905147"/>
            <a:ext cx="3969519" cy="1256669"/>
          </a:xfrm>
          <a:prstGeom prst="rect">
            <a:avLst/>
          </a:prstGeom>
          <a:solidFill>
            <a:srgbClr val="FEFEFC"/>
          </a:solid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algn="ctr" defTabSz="2889250">
              <a:lnSpc>
                <a:spcPct val="90000"/>
              </a:lnSpc>
              <a:spcBef>
                <a:spcPct val="0"/>
              </a:spcBef>
              <a:spcAft>
                <a:spcPct val="35000"/>
              </a:spcAft>
            </a:pPr>
            <a:r>
              <a:rPr lang="en-US" sz="1600" i="1" dirty="0">
                <a:solidFill>
                  <a:schemeClr val="bg1"/>
                </a:solidFill>
                <a:latin typeface="Abadi Extra Light" panose="020B0204020104020204" pitchFamily="34" charset="0"/>
              </a:rPr>
              <a:t>	</a:t>
            </a:r>
          </a:p>
          <a:p>
            <a:pPr algn="ctr" defTabSz="2889250">
              <a:lnSpc>
                <a:spcPct val="90000"/>
              </a:lnSpc>
              <a:spcBef>
                <a:spcPct val="0"/>
              </a:spcBef>
              <a:spcAft>
                <a:spcPct val="35000"/>
              </a:spcAft>
            </a:pPr>
            <a:endParaRPr lang="en-US" sz="1600" i="1" dirty="0">
              <a:solidFill>
                <a:schemeClr val="bg1"/>
              </a:solidFill>
              <a:latin typeface="Abadi Extra Light" panose="020B0204020104020204" pitchFamily="34" charset="0"/>
            </a:endParaRPr>
          </a:p>
          <a:p>
            <a:pPr algn="ctr" defTabSz="2889250">
              <a:lnSpc>
                <a:spcPct val="90000"/>
              </a:lnSpc>
              <a:spcBef>
                <a:spcPct val="0"/>
              </a:spcBef>
              <a:spcAft>
                <a:spcPct val="35000"/>
              </a:spcAft>
            </a:pPr>
            <a:endParaRPr lang="en-US" sz="1600" i="1" dirty="0">
              <a:solidFill>
                <a:schemeClr val="bg1"/>
              </a:solidFill>
              <a:latin typeface="Abadi Extra Light" panose="020B0204020104020204" pitchFamily="34" charset="0"/>
            </a:endParaRPr>
          </a:p>
          <a:p>
            <a:pPr algn="ctr">
              <a:spcAft>
                <a:spcPts val="0"/>
              </a:spcAft>
            </a:pPr>
            <a:r>
              <a:rPr lang="en-US" sz="1600" b="1" i="1" dirty="0">
                <a:solidFill>
                  <a:srgbClr val="C00000"/>
                </a:solidFill>
                <a:latin typeface="Abadi Extra Light" panose="020B0204020104020204" pitchFamily="34" charset="0"/>
              </a:rPr>
              <a:t>Hybrid Open Access:* </a:t>
            </a:r>
          </a:p>
          <a:p>
            <a:pPr marL="0" indent="0" algn="ctr">
              <a:spcBef>
                <a:spcPts val="0"/>
              </a:spcBef>
              <a:buNone/>
            </a:pPr>
            <a:r>
              <a:rPr lang="en-US" sz="1600" dirty="0">
                <a:solidFill>
                  <a:schemeClr val="bg1"/>
                </a:solidFill>
                <a:latin typeface="Abadi Extra Light" panose="020B0204020104020204" pitchFamily="34" charset="0"/>
              </a:rPr>
              <a:t>Authors choose to publish via the traditional, subscription-based model or as an open access article or chapter. </a:t>
            </a:r>
          </a:p>
          <a:p>
            <a:pPr marL="0" lvl="0" indent="0" algn="ctr" defTabSz="2889250">
              <a:lnSpc>
                <a:spcPct val="90000"/>
              </a:lnSpc>
              <a:spcBef>
                <a:spcPct val="0"/>
              </a:spcBef>
              <a:spcAft>
                <a:spcPct val="35000"/>
              </a:spcAft>
              <a:buNone/>
            </a:pPr>
            <a:endParaRPr lang="en-US" sz="6500" kern="1200" dirty="0"/>
          </a:p>
        </p:txBody>
      </p:sp>
      <p:sp>
        <p:nvSpPr>
          <p:cNvPr id="29" name="TextBox 28">
            <a:extLst>
              <a:ext uri="{FF2B5EF4-FFF2-40B4-BE49-F238E27FC236}">
                <a16:creationId xmlns:a16="http://schemas.microsoft.com/office/drawing/2014/main" id="{0F1B1397-1A57-4903-8B36-890FF151B4E4}"/>
              </a:ext>
            </a:extLst>
          </p:cNvPr>
          <p:cNvSpPr txBox="1"/>
          <p:nvPr/>
        </p:nvSpPr>
        <p:spPr>
          <a:xfrm>
            <a:off x="6336993" y="1759030"/>
            <a:ext cx="3969519" cy="1240174"/>
          </a:xfrm>
          <a:prstGeom prst="rect">
            <a:avLst/>
          </a:prstGeom>
          <a:solidFill>
            <a:srgbClr val="FEFEFC"/>
          </a:solid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algn="ctr" defTabSz="2889250">
              <a:lnSpc>
                <a:spcPct val="90000"/>
              </a:lnSpc>
              <a:spcBef>
                <a:spcPct val="0"/>
              </a:spcBef>
              <a:spcAft>
                <a:spcPct val="35000"/>
              </a:spcAft>
            </a:pPr>
            <a:r>
              <a:rPr lang="en-US" sz="1600" i="1" dirty="0">
                <a:solidFill>
                  <a:schemeClr val="bg1"/>
                </a:solidFill>
                <a:latin typeface="Abadi Extra Light" panose="020B0204020104020204" pitchFamily="34" charset="0"/>
              </a:rPr>
              <a:t>	</a:t>
            </a:r>
          </a:p>
          <a:p>
            <a:pPr algn="ctr" defTabSz="2889250">
              <a:lnSpc>
                <a:spcPct val="90000"/>
              </a:lnSpc>
              <a:spcBef>
                <a:spcPct val="0"/>
              </a:spcBef>
              <a:spcAft>
                <a:spcPct val="35000"/>
              </a:spcAft>
            </a:pPr>
            <a:endParaRPr lang="en-US" sz="1600" i="1" dirty="0">
              <a:solidFill>
                <a:schemeClr val="bg1"/>
              </a:solidFill>
              <a:latin typeface="Abadi Extra Light" panose="020B0204020104020204" pitchFamily="34" charset="0"/>
            </a:endParaRPr>
          </a:p>
          <a:p>
            <a:pPr algn="ctr">
              <a:spcAft>
                <a:spcPts val="0"/>
              </a:spcAft>
            </a:pPr>
            <a:r>
              <a:rPr lang="en-US" sz="1600" b="1" i="1" dirty="0">
                <a:solidFill>
                  <a:srgbClr val="FFC000"/>
                </a:solidFill>
                <a:latin typeface="Abadi Extra Light" panose="020B0204020104020204" pitchFamily="34" charset="0"/>
              </a:rPr>
              <a:t>Gold Open Access:*</a:t>
            </a:r>
          </a:p>
          <a:p>
            <a:pPr algn="ctr">
              <a:spcAft>
                <a:spcPts val="0"/>
              </a:spcAft>
            </a:pPr>
            <a:r>
              <a:rPr lang="en-US" sz="1600" dirty="0">
                <a:solidFill>
                  <a:schemeClr val="bg1"/>
                </a:solidFill>
                <a:latin typeface="Abadi Extra Light" panose="020B0204020104020204" pitchFamily="34" charset="0"/>
              </a:rPr>
              <a:t>All articles/chapters published in the publication are freely accessible. </a:t>
            </a:r>
          </a:p>
          <a:p>
            <a:pPr marL="0" lvl="0" indent="0" algn="ctr" defTabSz="2889250">
              <a:lnSpc>
                <a:spcPct val="90000"/>
              </a:lnSpc>
              <a:spcBef>
                <a:spcPct val="0"/>
              </a:spcBef>
              <a:spcAft>
                <a:spcPct val="35000"/>
              </a:spcAft>
              <a:buNone/>
            </a:pPr>
            <a:endParaRPr lang="en-US" sz="6500" kern="1200" dirty="0"/>
          </a:p>
        </p:txBody>
      </p:sp>
      <p:sp>
        <p:nvSpPr>
          <p:cNvPr id="32" name="TextBox 31">
            <a:extLst>
              <a:ext uri="{FF2B5EF4-FFF2-40B4-BE49-F238E27FC236}">
                <a16:creationId xmlns:a16="http://schemas.microsoft.com/office/drawing/2014/main" id="{35299462-6F67-4E46-95E4-0FD04729A559}"/>
              </a:ext>
            </a:extLst>
          </p:cNvPr>
          <p:cNvSpPr txBox="1"/>
          <p:nvPr/>
        </p:nvSpPr>
        <p:spPr>
          <a:xfrm>
            <a:off x="6336993" y="3280588"/>
            <a:ext cx="3969519" cy="1240173"/>
          </a:xfrm>
          <a:prstGeom prst="rect">
            <a:avLst/>
          </a:prstGeom>
          <a:solidFill>
            <a:srgbClr val="FEFEFC"/>
          </a:solid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algn="ctr" defTabSz="2889250">
              <a:lnSpc>
                <a:spcPct val="90000"/>
              </a:lnSpc>
              <a:spcBef>
                <a:spcPct val="0"/>
              </a:spcBef>
              <a:spcAft>
                <a:spcPct val="35000"/>
              </a:spcAft>
            </a:pPr>
            <a:r>
              <a:rPr lang="en-US" sz="1600" i="1" dirty="0">
                <a:solidFill>
                  <a:schemeClr val="bg1"/>
                </a:solidFill>
                <a:latin typeface="Abadi Extra Light" panose="020B0204020104020204" pitchFamily="34" charset="0"/>
              </a:rPr>
              <a:t>	</a:t>
            </a:r>
          </a:p>
          <a:p>
            <a:pPr algn="ctr" defTabSz="2889250">
              <a:lnSpc>
                <a:spcPct val="90000"/>
              </a:lnSpc>
              <a:spcBef>
                <a:spcPct val="0"/>
              </a:spcBef>
              <a:spcAft>
                <a:spcPct val="35000"/>
              </a:spcAft>
            </a:pPr>
            <a:endParaRPr lang="en-US" sz="1600" i="1" dirty="0">
              <a:solidFill>
                <a:schemeClr val="bg1"/>
              </a:solidFill>
              <a:latin typeface="Abadi Extra Light" panose="020B0204020104020204" pitchFamily="34" charset="0"/>
            </a:endParaRPr>
          </a:p>
          <a:p>
            <a:pPr algn="ctr" defTabSz="2889250">
              <a:lnSpc>
                <a:spcPct val="90000"/>
              </a:lnSpc>
              <a:spcBef>
                <a:spcPct val="0"/>
              </a:spcBef>
              <a:spcAft>
                <a:spcPct val="35000"/>
              </a:spcAft>
            </a:pPr>
            <a:endParaRPr lang="en-US" sz="1600" i="1" dirty="0">
              <a:solidFill>
                <a:schemeClr val="bg1"/>
              </a:solidFill>
              <a:latin typeface="Abadi Extra Light" panose="020B0204020104020204" pitchFamily="34" charset="0"/>
            </a:endParaRPr>
          </a:p>
          <a:p>
            <a:pPr algn="ctr">
              <a:spcAft>
                <a:spcPts val="0"/>
              </a:spcAft>
            </a:pPr>
            <a:r>
              <a:rPr lang="en-US" sz="1600" b="1" i="1" dirty="0">
                <a:solidFill>
                  <a:schemeClr val="tx1">
                    <a:lumMod val="50000"/>
                  </a:schemeClr>
                </a:solidFill>
                <a:latin typeface="Abadi Extra Light" panose="020B0204020104020204" pitchFamily="34" charset="0"/>
              </a:rPr>
              <a:t>Diamond/Platinum Open Access:* </a:t>
            </a:r>
          </a:p>
          <a:p>
            <a:pPr marL="0" indent="0" algn="ctr">
              <a:spcBef>
                <a:spcPts val="0"/>
              </a:spcBef>
              <a:buNone/>
            </a:pPr>
            <a:r>
              <a:rPr lang="en-US" sz="1600" dirty="0">
                <a:solidFill>
                  <a:schemeClr val="bg1"/>
                </a:solidFill>
                <a:latin typeface="Abadi Extra Light" panose="020B0204020104020204" pitchFamily="34" charset="0"/>
              </a:rPr>
              <a:t>Follows Gold OA publishing model but have no APC or CPC. Typically requires external funding source.</a:t>
            </a:r>
          </a:p>
          <a:p>
            <a:pPr marL="0" lvl="0" indent="0" algn="ctr" defTabSz="2889250">
              <a:lnSpc>
                <a:spcPct val="90000"/>
              </a:lnSpc>
              <a:spcBef>
                <a:spcPct val="0"/>
              </a:spcBef>
              <a:spcAft>
                <a:spcPct val="35000"/>
              </a:spcAft>
              <a:buNone/>
            </a:pPr>
            <a:endParaRPr lang="en-US" sz="6500" kern="1200" dirty="0"/>
          </a:p>
        </p:txBody>
      </p:sp>
      <p:sp>
        <p:nvSpPr>
          <p:cNvPr id="33" name="TextBox 32">
            <a:extLst>
              <a:ext uri="{FF2B5EF4-FFF2-40B4-BE49-F238E27FC236}">
                <a16:creationId xmlns:a16="http://schemas.microsoft.com/office/drawing/2014/main" id="{F1089D90-E5C9-432A-AC18-B1A1F1E5ECA7}"/>
              </a:ext>
            </a:extLst>
          </p:cNvPr>
          <p:cNvSpPr txBox="1"/>
          <p:nvPr/>
        </p:nvSpPr>
        <p:spPr>
          <a:xfrm>
            <a:off x="6336993" y="4905146"/>
            <a:ext cx="3969519" cy="1256670"/>
          </a:xfrm>
          <a:prstGeom prst="rect">
            <a:avLst/>
          </a:prstGeom>
          <a:solidFill>
            <a:srgbClr val="FEFEFC"/>
          </a:solid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algn="ctr" defTabSz="2889250">
              <a:lnSpc>
                <a:spcPct val="90000"/>
              </a:lnSpc>
              <a:spcBef>
                <a:spcPct val="0"/>
              </a:spcBef>
              <a:spcAft>
                <a:spcPct val="35000"/>
              </a:spcAft>
            </a:pPr>
            <a:r>
              <a:rPr lang="en-US" sz="1600" i="1" dirty="0">
                <a:solidFill>
                  <a:schemeClr val="bg1"/>
                </a:solidFill>
                <a:latin typeface="Abadi Extra Light" panose="020B0204020104020204" pitchFamily="34" charset="0"/>
              </a:rPr>
              <a:t>	</a:t>
            </a:r>
          </a:p>
          <a:p>
            <a:pPr algn="ctr" defTabSz="2889250">
              <a:lnSpc>
                <a:spcPct val="90000"/>
              </a:lnSpc>
              <a:spcBef>
                <a:spcPct val="0"/>
              </a:spcBef>
              <a:spcAft>
                <a:spcPct val="35000"/>
              </a:spcAft>
            </a:pPr>
            <a:endParaRPr lang="en-US" sz="1600" i="1" dirty="0">
              <a:solidFill>
                <a:schemeClr val="bg1"/>
              </a:solidFill>
              <a:latin typeface="Abadi Extra Light" panose="020B0204020104020204" pitchFamily="34" charset="0"/>
            </a:endParaRPr>
          </a:p>
          <a:p>
            <a:pPr algn="ctr" defTabSz="2889250">
              <a:lnSpc>
                <a:spcPct val="90000"/>
              </a:lnSpc>
              <a:spcBef>
                <a:spcPct val="0"/>
              </a:spcBef>
              <a:spcAft>
                <a:spcPct val="35000"/>
              </a:spcAft>
            </a:pPr>
            <a:endParaRPr lang="en-US" sz="1600" i="1" dirty="0">
              <a:solidFill>
                <a:schemeClr val="bg1"/>
              </a:solidFill>
              <a:latin typeface="Abadi Extra Light" panose="020B0204020104020204" pitchFamily="34" charset="0"/>
            </a:endParaRPr>
          </a:p>
          <a:p>
            <a:pPr algn="ctr">
              <a:spcAft>
                <a:spcPts val="0"/>
              </a:spcAft>
            </a:pPr>
            <a:r>
              <a:rPr lang="en-US" sz="1600" b="1" i="1" dirty="0">
                <a:solidFill>
                  <a:schemeClr val="tx2">
                    <a:lumMod val="50000"/>
                  </a:schemeClr>
                </a:solidFill>
                <a:latin typeface="Abadi Extra Light" panose="020B0204020104020204" pitchFamily="34" charset="0"/>
              </a:rPr>
              <a:t>Bronze Open Access</a:t>
            </a:r>
          </a:p>
          <a:p>
            <a:pPr marL="0" indent="0" algn="ctr">
              <a:spcBef>
                <a:spcPts val="0"/>
              </a:spcBef>
              <a:spcAft>
                <a:spcPts val="0"/>
              </a:spcAft>
              <a:buNone/>
            </a:pPr>
            <a:r>
              <a:rPr lang="en-US" sz="1600" dirty="0">
                <a:solidFill>
                  <a:schemeClr val="bg1"/>
                </a:solidFill>
                <a:latin typeface="Abadi Extra Light" panose="020B0204020104020204" pitchFamily="34" charset="0"/>
              </a:rPr>
              <a:t>Freely accessible through publisher’s page, but no licensing identified. May not be available for reuse. </a:t>
            </a:r>
            <a:endParaRPr lang="en-US" sz="1600" b="1" dirty="0">
              <a:solidFill>
                <a:schemeClr val="bg1"/>
              </a:solidFill>
              <a:latin typeface="Abadi Extra Light" panose="020B0204020104020204" pitchFamily="34" charset="0"/>
            </a:endParaRPr>
          </a:p>
          <a:p>
            <a:pPr marL="0" lvl="0" indent="0" algn="ctr" defTabSz="2889250">
              <a:lnSpc>
                <a:spcPct val="90000"/>
              </a:lnSpc>
              <a:spcBef>
                <a:spcPct val="0"/>
              </a:spcBef>
              <a:spcAft>
                <a:spcPct val="35000"/>
              </a:spcAft>
              <a:buNone/>
            </a:pPr>
            <a:endParaRPr lang="en-US" sz="6500" kern="1200" dirty="0"/>
          </a:p>
        </p:txBody>
      </p:sp>
      <p:sp>
        <p:nvSpPr>
          <p:cNvPr id="2" name="TextBox 1">
            <a:extLst>
              <a:ext uri="{FF2B5EF4-FFF2-40B4-BE49-F238E27FC236}">
                <a16:creationId xmlns:a16="http://schemas.microsoft.com/office/drawing/2014/main" id="{FA3AF9D9-BE7F-F01F-8184-515798012495}"/>
              </a:ext>
            </a:extLst>
          </p:cNvPr>
          <p:cNvSpPr txBox="1"/>
          <p:nvPr/>
        </p:nvSpPr>
        <p:spPr>
          <a:xfrm>
            <a:off x="2952160" y="1096253"/>
            <a:ext cx="6287679" cy="307777"/>
          </a:xfrm>
          <a:prstGeom prst="rect">
            <a:avLst/>
          </a:prstGeom>
          <a:noFill/>
        </p:spPr>
        <p:txBody>
          <a:bodyPr wrap="square" rtlCol="0">
            <a:spAutoFit/>
          </a:bodyPr>
          <a:lstStyle/>
          <a:p>
            <a:pPr algn="ctr"/>
            <a:r>
              <a:rPr lang="en-US" sz="1400" i="1" dirty="0">
                <a:solidFill>
                  <a:srgbClr val="111111"/>
                </a:solidFill>
                <a:latin typeface="Arial" panose="020B0604020202020204" pitchFamily="34" charset="0"/>
              </a:rPr>
              <a:t>* Indicates all publishing models used by IGI Global. </a:t>
            </a:r>
            <a:endParaRPr lang="en-US" sz="1400" i="1" dirty="0"/>
          </a:p>
        </p:txBody>
      </p:sp>
    </p:spTree>
    <p:extLst>
      <p:ext uri="{BB962C8B-B14F-4D97-AF65-F5344CB8AC3E}">
        <p14:creationId xmlns:p14="http://schemas.microsoft.com/office/powerpoint/2010/main" val="1114803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6A33-69BA-441B-8183-30DE518245C2}"/>
              </a:ext>
            </a:extLst>
          </p:cNvPr>
          <p:cNvSpPr>
            <a:spLocks noGrp="1"/>
          </p:cNvSpPr>
          <p:nvPr>
            <p:ph type="title"/>
          </p:nvPr>
        </p:nvSpPr>
        <p:spPr>
          <a:xfrm>
            <a:off x="1476783" y="537490"/>
            <a:ext cx="9238434" cy="857559"/>
          </a:xfrm>
        </p:spPr>
        <p:txBody>
          <a:bodyPr/>
          <a:lstStyle/>
          <a:p>
            <a:pPr algn="ctr"/>
            <a:r>
              <a:rPr lang="en-US" dirty="0">
                <a:solidFill>
                  <a:schemeClr val="bg1"/>
                </a:solidFill>
                <a:latin typeface="Abadi Extra Light" panose="020B0204020104020204" pitchFamily="34" charset="0"/>
              </a:rPr>
              <a:t>Hybrid Open Access</a:t>
            </a:r>
            <a:br>
              <a:rPr lang="en-US" dirty="0">
                <a:solidFill>
                  <a:schemeClr val="bg1"/>
                </a:solidFill>
                <a:latin typeface="Abadi Extra Light" panose="020B0204020104020204" pitchFamily="34" charset="0"/>
              </a:rPr>
            </a:br>
            <a:r>
              <a:rPr lang="en-US" dirty="0">
                <a:solidFill>
                  <a:schemeClr val="bg1"/>
                </a:solidFill>
                <a:latin typeface="Abadi Extra Light" panose="020B0204020104020204" pitchFamily="34" charset="0"/>
              </a:rPr>
              <a:t>(Journal publishing) </a:t>
            </a:r>
          </a:p>
        </p:txBody>
      </p:sp>
      <p:sp>
        <p:nvSpPr>
          <p:cNvPr id="25" name="TextBox 24">
            <a:extLst>
              <a:ext uri="{FF2B5EF4-FFF2-40B4-BE49-F238E27FC236}">
                <a16:creationId xmlns:a16="http://schemas.microsoft.com/office/drawing/2014/main" id="{18F7E5DB-2838-49D7-916B-9F2BAE59FAA8}"/>
              </a:ext>
            </a:extLst>
          </p:cNvPr>
          <p:cNvSpPr txBox="1"/>
          <p:nvPr/>
        </p:nvSpPr>
        <p:spPr>
          <a:xfrm>
            <a:off x="549951" y="3508628"/>
            <a:ext cx="2000250" cy="584775"/>
          </a:xfrm>
          <a:prstGeom prst="rect">
            <a:avLst/>
          </a:prstGeom>
          <a:noFill/>
        </p:spPr>
        <p:txBody>
          <a:bodyPr wrap="square" rtlCol="0">
            <a:spAutoFit/>
          </a:bodyPr>
          <a:lstStyle/>
          <a:p>
            <a:pPr algn="ctr"/>
            <a:r>
              <a:rPr lang="en-US" sz="1600" dirty="0">
                <a:solidFill>
                  <a:schemeClr val="bg1"/>
                </a:solidFill>
                <a:latin typeface="Abadi Extra Light" panose="020B0204020104020204" pitchFamily="34" charset="0"/>
              </a:rPr>
              <a:t>Submit manuscript to Hybrid OA journal</a:t>
            </a:r>
          </a:p>
        </p:txBody>
      </p:sp>
      <p:sp>
        <p:nvSpPr>
          <p:cNvPr id="50" name="TextBox 49">
            <a:extLst>
              <a:ext uri="{FF2B5EF4-FFF2-40B4-BE49-F238E27FC236}">
                <a16:creationId xmlns:a16="http://schemas.microsoft.com/office/drawing/2014/main" id="{60A3140A-588C-4F3F-A4E7-2AA67B9696A0}"/>
              </a:ext>
            </a:extLst>
          </p:cNvPr>
          <p:cNvSpPr txBox="1"/>
          <p:nvPr/>
        </p:nvSpPr>
        <p:spPr>
          <a:xfrm>
            <a:off x="9956860" y="1730905"/>
            <a:ext cx="914401" cy="1323439"/>
          </a:xfrm>
          <a:prstGeom prst="rect">
            <a:avLst/>
          </a:prstGeom>
          <a:solidFill>
            <a:schemeClr val="tx2"/>
          </a:solidFill>
        </p:spPr>
        <p:txBody>
          <a:bodyPr wrap="square" rtlCol="0">
            <a:spAutoFit/>
          </a:bodyPr>
          <a:lstStyle/>
          <a:p>
            <a:pPr algn="ctr"/>
            <a:r>
              <a:rPr lang="en-US" sz="8000" dirty="0">
                <a:solidFill>
                  <a:srgbClr val="C00000"/>
                </a:solidFill>
              </a:rPr>
              <a:t>©</a:t>
            </a:r>
          </a:p>
        </p:txBody>
      </p:sp>
      <p:grpSp>
        <p:nvGrpSpPr>
          <p:cNvPr id="54" name="Group 53">
            <a:extLst>
              <a:ext uri="{FF2B5EF4-FFF2-40B4-BE49-F238E27FC236}">
                <a16:creationId xmlns:a16="http://schemas.microsoft.com/office/drawing/2014/main" id="{20995338-165B-4907-93C3-96C24A7676A8}"/>
              </a:ext>
            </a:extLst>
          </p:cNvPr>
          <p:cNvGrpSpPr/>
          <p:nvPr/>
        </p:nvGrpSpPr>
        <p:grpSpPr>
          <a:xfrm>
            <a:off x="1445301" y="2000762"/>
            <a:ext cx="10196748" cy="3945445"/>
            <a:chOff x="1123951" y="1840965"/>
            <a:chExt cx="10196748" cy="3945445"/>
          </a:xfrm>
        </p:grpSpPr>
        <p:cxnSp>
          <p:nvCxnSpPr>
            <p:cNvPr id="23" name="Connector: Elbow 22">
              <a:extLst>
                <a:ext uri="{FF2B5EF4-FFF2-40B4-BE49-F238E27FC236}">
                  <a16:creationId xmlns:a16="http://schemas.microsoft.com/office/drawing/2014/main" id="{8C16D2D5-D58F-48F8-9C6E-62A5B5DA3949}"/>
                </a:ext>
              </a:extLst>
            </p:cNvPr>
            <p:cNvCxnSpPr>
              <a:cxnSpLocks/>
            </p:cNvCxnSpPr>
            <p:nvPr/>
          </p:nvCxnSpPr>
          <p:spPr>
            <a:xfrm flipV="1">
              <a:off x="1123951" y="2634713"/>
              <a:ext cx="1612512" cy="626307"/>
            </a:xfrm>
            <a:prstGeom prst="bentConnector3">
              <a:avLst>
                <a:gd name="adj1" fmla="val -71"/>
              </a:avLst>
            </a:prstGeom>
            <a:ln w="50800" cap="sq" cmpd="sng">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D171A2FC-998F-4EF9-A7BF-408AEE01C724}"/>
                </a:ext>
              </a:extLst>
            </p:cNvPr>
            <p:cNvCxnSpPr>
              <a:cxnSpLocks/>
            </p:cNvCxnSpPr>
            <p:nvPr/>
          </p:nvCxnSpPr>
          <p:spPr>
            <a:xfrm>
              <a:off x="1123951" y="3997975"/>
              <a:ext cx="1596577" cy="445486"/>
            </a:xfrm>
            <a:prstGeom prst="bentConnector3">
              <a:avLst>
                <a:gd name="adj1" fmla="val 39"/>
              </a:avLst>
            </a:prstGeom>
            <a:ln w="508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pic>
          <p:nvPicPr>
            <p:cNvPr id="26" name="Graphic 25" descr="Document">
              <a:extLst>
                <a:ext uri="{FF2B5EF4-FFF2-40B4-BE49-F238E27FC236}">
                  <a16:creationId xmlns:a16="http://schemas.microsoft.com/office/drawing/2014/main" id="{53DDBE71-6438-468E-879B-695058876BE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3429" y="2121277"/>
              <a:ext cx="914400" cy="914400"/>
            </a:xfrm>
            <a:prstGeom prst="rect">
              <a:avLst/>
            </a:prstGeom>
          </p:spPr>
        </p:pic>
        <p:pic>
          <p:nvPicPr>
            <p:cNvPr id="27" name="Graphic 26" descr="Document">
              <a:extLst>
                <a:ext uri="{FF2B5EF4-FFF2-40B4-BE49-F238E27FC236}">
                  <a16:creationId xmlns:a16="http://schemas.microsoft.com/office/drawing/2014/main" id="{AF30C89E-984B-46C3-A36D-95CBC55FCA1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23429" y="4017535"/>
              <a:ext cx="914400" cy="914400"/>
            </a:xfrm>
            <a:prstGeom prst="rect">
              <a:avLst/>
            </a:prstGeom>
          </p:spPr>
        </p:pic>
        <p:sp>
          <p:nvSpPr>
            <p:cNvPr id="31" name="TextBox 30">
              <a:extLst>
                <a:ext uri="{FF2B5EF4-FFF2-40B4-BE49-F238E27FC236}">
                  <a16:creationId xmlns:a16="http://schemas.microsoft.com/office/drawing/2014/main" id="{517A0FCA-CE79-441A-AF89-B783A773C595}"/>
                </a:ext>
              </a:extLst>
            </p:cNvPr>
            <p:cNvSpPr txBox="1"/>
            <p:nvPr/>
          </p:nvSpPr>
          <p:spPr>
            <a:xfrm>
              <a:off x="2189991" y="2983628"/>
              <a:ext cx="2581275" cy="584775"/>
            </a:xfrm>
            <a:prstGeom prst="rect">
              <a:avLst/>
            </a:prstGeom>
            <a:noFill/>
          </p:spPr>
          <p:txBody>
            <a:bodyPr wrap="square">
              <a:spAutoFit/>
            </a:bodyPr>
            <a:lstStyle/>
            <a:p>
              <a:pPr marL="0" indent="0" algn="ctr">
                <a:buFont typeface="Wingdings" pitchFamily="2" charset="2"/>
                <a:buNone/>
              </a:pPr>
              <a:r>
                <a:rPr lang="en-US" sz="1600" dirty="0">
                  <a:solidFill>
                    <a:schemeClr val="bg1"/>
                  </a:solidFill>
                  <a:latin typeface="Abadi Extra Light" panose="020B0204020104020204" pitchFamily="34" charset="0"/>
                </a:rPr>
                <a:t>Choose to publish under </a:t>
              </a:r>
            </a:p>
            <a:p>
              <a:pPr marL="0" indent="0" algn="ctr">
                <a:buFont typeface="Wingdings" pitchFamily="2" charset="2"/>
                <a:buNone/>
              </a:pPr>
              <a:r>
                <a:rPr lang="en-US" sz="1600" dirty="0">
                  <a:solidFill>
                    <a:schemeClr val="bg1"/>
                  </a:solidFill>
                  <a:latin typeface="Abadi Extra Light" panose="020B0204020104020204" pitchFamily="34" charset="0"/>
                </a:rPr>
                <a:t>subscription-based model</a:t>
              </a:r>
            </a:p>
          </p:txBody>
        </p:sp>
        <p:sp>
          <p:nvSpPr>
            <p:cNvPr id="33" name="TextBox 32">
              <a:extLst>
                <a:ext uri="{FF2B5EF4-FFF2-40B4-BE49-F238E27FC236}">
                  <a16:creationId xmlns:a16="http://schemas.microsoft.com/office/drawing/2014/main" id="{C2207827-3D95-4073-B70A-663917D60825}"/>
                </a:ext>
              </a:extLst>
            </p:cNvPr>
            <p:cNvSpPr txBox="1"/>
            <p:nvPr/>
          </p:nvSpPr>
          <p:spPr>
            <a:xfrm>
              <a:off x="2404304" y="4955413"/>
              <a:ext cx="2152650" cy="584775"/>
            </a:xfrm>
            <a:prstGeom prst="rect">
              <a:avLst/>
            </a:prstGeom>
            <a:noFill/>
          </p:spPr>
          <p:txBody>
            <a:bodyPr wrap="square">
              <a:spAutoFit/>
            </a:bodyPr>
            <a:lstStyle/>
            <a:p>
              <a:pPr marL="0" indent="0" algn="ctr">
                <a:buFont typeface="Wingdings" pitchFamily="2" charset="2"/>
                <a:buNone/>
              </a:pPr>
              <a:r>
                <a:rPr lang="en-US" sz="1600" dirty="0">
                  <a:solidFill>
                    <a:schemeClr val="bg1"/>
                  </a:solidFill>
                  <a:latin typeface="Abadi Extra Light" panose="020B0204020104020204" pitchFamily="34" charset="0"/>
                </a:rPr>
                <a:t>Choose to publish under </a:t>
              </a:r>
            </a:p>
            <a:p>
              <a:pPr marL="0" indent="0" algn="ctr">
                <a:buFont typeface="Wingdings" pitchFamily="2" charset="2"/>
                <a:buNone/>
              </a:pPr>
              <a:r>
                <a:rPr lang="en-US" sz="1600" dirty="0">
                  <a:solidFill>
                    <a:schemeClr val="bg1"/>
                  </a:solidFill>
                  <a:latin typeface="Abadi Extra Light" panose="020B0204020104020204" pitchFamily="34" charset="0"/>
                </a:rPr>
                <a:t>open access model</a:t>
              </a:r>
            </a:p>
          </p:txBody>
        </p:sp>
        <p:cxnSp>
          <p:nvCxnSpPr>
            <p:cNvPr id="34" name="Straight Arrow Connector 33">
              <a:extLst>
                <a:ext uri="{FF2B5EF4-FFF2-40B4-BE49-F238E27FC236}">
                  <a16:creationId xmlns:a16="http://schemas.microsoft.com/office/drawing/2014/main" id="{C4234FDE-7FD5-4263-8076-30F1A09EF954}"/>
                </a:ext>
              </a:extLst>
            </p:cNvPr>
            <p:cNvCxnSpPr>
              <a:cxnSpLocks/>
            </p:cNvCxnSpPr>
            <p:nvPr/>
          </p:nvCxnSpPr>
          <p:spPr>
            <a:xfrm>
              <a:off x="4304099" y="2775564"/>
              <a:ext cx="1496626" cy="0"/>
            </a:xfrm>
            <a:prstGeom prst="straightConnector1">
              <a:avLst/>
            </a:prstGeom>
            <a:ln w="508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93F7DCD-0BD4-4393-AA67-5FAB66CCA407}"/>
                </a:ext>
              </a:extLst>
            </p:cNvPr>
            <p:cNvSpPr txBox="1"/>
            <p:nvPr/>
          </p:nvSpPr>
          <p:spPr>
            <a:xfrm>
              <a:off x="4159377" y="2173048"/>
              <a:ext cx="1786070" cy="461665"/>
            </a:xfrm>
            <a:prstGeom prst="rect">
              <a:avLst/>
            </a:prstGeom>
            <a:noFill/>
          </p:spPr>
          <p:txBody>
            <a:bodyPr wrap="square" rtlCol="0">
              <a:spAutoFit/>
            </a:bodyPr>
            <a:lstStyle/>
            <a:p>
              <a:pPr algn="ctr"/>
              <a:r>
                <a:rPr lang="en-US" sz="1200" dirty="0">
                  <a:solidFill>
                    <a:schemeClr val="bg1"/>
                  </a:solidFill>
                  <a:latin typeface="Abadi Extra Light" panose="020B0204020104020204" pitchFamily="34" charset="0"/>
                </a:rPr>
                <a:t>Article accepted after peer review process</a:t>
              </a:r>
            </a:p>
          </p:txBody>
        </p:sp>
        <p:sp>
          <p:nvSpPr>
            <p:cNvPr id="38" name="TextBox 37">
              <a:extLst>
                <a:ext uri="{FF2B5EF4-FFF2-40B4-BE49-F238E27FC236}">
                  <a16:creationId xmlns:a16="http://schemas.microsoft.com/office/drawing/2014/main" id="{4B5E7A04-C34A-448A-AA50-1856A76B0E1F}"/>
                </a:ext>
              </a:extLst>
            </p:cNvPr>
            <p:cNvSpPr txBox="1"/>
            <p:nvPr/>
          </p:nvSpPr>
          <p:spPr>
            <a:xfrm>
              <a:off x="4112052" y="3997975"/>
              <a:ext cx="1786070" cy="461665"/>
            </a:xfrm>
            <a:prstGeom prst="rect">
              <a:avLst/>
            </a:prstGeom>
            <a:noFill/>
          </p:spPr>
          <p:txBody>
            <a:bodyPr wrap="square" rtlCol="0">
              <a:spAutoFit/>
            </a:bodyPr>
            <a:lstStyle/>
            <a:p>
              <a:pPr algn="ctr"/>
              <a:r>
                <a:rPr lang="en-US" sz="1200" dirty="0">
                  <a:solidFill>
                    <a:schemeClr val="bg1"/>
                  </a:solidFill>
                  <a:latin typeface="Abadi Extra Light" panose="020B0204020104020204" pitchFamily="34" charset="0"/>
                </a:rPr>
                <a:t>Article accepted after peer review process</a:t>
              </a:r>
            </a:p>
          </p:txBody>
        </p:sp>
        <p:cxnSp>
          <p:nvCxnSpPr>
            <p:cNvPr id="39" name="Straight Arrow Connector 38">
              <a:extLst>
                <a:ext uri="{FF2B5EF4-FFF2-40B4-BE49-F238E27FC236}">
                  <a16:creationId xmlns:a16="http://schemas.microsoft.com/office/drawing/2014/main" id="{DA2CCB3E-BB34-41FE-9DDE-30AC10B9188D}"/>
                </a:ext>
              </a:extLst>
            </p:cNvPr>
            <p:cNvCxnSpPr>
              <a:cxnSpLocks/>
            </p:cNvCxnSpPr>
            <p:nvPr/>
          </p:nvCxnSpPr>
          <p:spPr>
            <a:xfrm>
              <a:off x="4304099" y="4474735"/>
              <a:ext cx="1526327" cy="0"/>
            </a:xfrm>
            <a:prstGeom prst="straightConnector1">
              <a:avLst/>
            </a:prstGeom>
            <a:ln w="508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1AD04C0-A88B-401D-8E64-8003E261AD96}"/>
                </a:ext>
              </a:extLst>
            </p:cNvPr>
            <p:cNvSpPr txBox="1"/>
            <p:nvPr/>
          </p:nvSpPr>
          <p:spPr>
            <a:xfrm>
              <a:off x="6122701" y="2775564"/>
              <a:ext cx="1343881" cy="861774"/>
            </a:xfrm>
            <a:prstGeom prst="rect">
              <a:avLst/>
            </a:prstGeom>
            <a:noFill/>
            <a:ln>
              <a:noFill/>
            </a:ln>
          </p:spPr>
          <p:txBody>
            <a:bodyPr wrap="square" rtlCol="0">
              <a:spAutoFit/>
            </a:bodyPr>
            <a:lstStyle/>
            <a:p>
              <a:pPr algn="ctr"/>
              <a:r>
                <a:rPr lang="en-US" sz="1600" dirty="0">
                  <a:solidFill>
                    <a:schemeClr val="bg1"/>
                  </a:solidFill>
                  <a:latin typeface="Abadi Extra Light" panose="020B0204020104020204" pitchFamily="34" charset="0"/>
                </a:rPr>
                <a:t>Does not pay a fee</a:t>
              </a:r>
            </a:p>
            <a:p>
              <a:pPr algn="ctr"/>
              <a:endParaRPr lang="en-US" dirty="0"/>
            </a:p>
          </p:txBody>
        </p:sp>
        <p:pic>
          <p:nvPicPr>
            <p:cNvPr id="43" name="Graphic 42" descr="No sign">
              <a:extLst>
                <a:ext uri="{FF2B5EF4-FFF2-40B4-BE49-F238E27FC236}">
                  <a16:creationId xmlns:a16="http://schemas.microsoft.com/office/drawing/2014/main" id="{3CA8F049-8119-4A89-858E-938B8A34217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37441" y="1840965"/>
              <a:ext cx="914400" cy="914400"/>
            </a:xfrm>
            <a:prstGeom prst="rect">
              <a:avLst/>
            </a:prstGeom>
          </p:spPr>
        </p:pic>
        <p:sp>
          <p:nvSpPr>
            <p:cNvPr id="44" name="TextBox 43">
              <a:extLst>
                <a:ext uri="{FF2B5EF4-FFF2-40B4-BE49-F238E27FC236}">
                  <a16:creationId xmlns:a16="http://schemas.microsoft.com/office/drawing/2014/main" id="{EDBAC02A-109A-4164-B99B-E682FF3AACE5}"/>
                </a:ext>
              </a:extLst>
            </p:cNvPr>
            <p:cNvSpPr txBox="1"/>
            <p:nvPr/>
          </p:nvSpPr>
          <p:spPr>
            <a:xfrm>
              <a:off x="5949069" y="4725134"/>
              <a:ext cx="1488332" cy="830997"/>
            </a:xfrm>
            <a:prstGeom prst="rect">
              <a:avLst/>
            </a:prstGeom>
            <a:noFill/>
            <a:ln>
              <a:noFill/>
            </a:ln>
          </p:spPr>
          <p:txBody>
            <a:bodyPr wrap="square" rtlCol="0">
              <a:spAutoFit/>
            </a:bodyPr>
            <a:lstStyle/>
            <a:p>
              <a:pPr algn="ctr"/>
              <a:r>
                <a:rPr lang="en-US" sz="1600" dirty="0">
                  <a:solidFill>
                    <a:schemeClr val="bg1"/>
                  </a:solidFill>
                  <a:latin typeface="Abadi Extra Light" panose="020B0204020104020204" pitchFamily="34" charset="0"/>
                </a:rPr>
                <a:t>Pay Article Processing Charge (APC)</a:t>
              </a:r>
            </a:p>
          </p:txBody>
        </p:sp>
        <p:pic>
          <p:nvPicPr>
            <p:cNvPr id="45" name="Graphic 44" descr="Dollar">
              <a:extLst>
                <a:ext uri="{FF2B5EF4-FFF2-40B4-BE49-F238E27FC236}">
                  <a16:creationId xmlns:a16="http://schemas.microsoft.com/office/drawing/2014/main" id="{4EC685D0-FE39-40DC-B3EB-927225148BF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36035" y="3828008"/>
              <a:ext cx="914400" cy="914400"/>
            </a:xfrm>
            <a:prstGeom prst="rect">
              <a:avLst/>
            </a:prstGeom>
          </p:spPr>
        </p:pic>
        <p:cxnSp>
          <p:nvCxnSpPr>
            <p:cNvPr id="48" name="Straight Arrow Connector 47">
              <a:extLst>
                <a:ext uri="{FF2B5EF4-FFF2-40B4-BE49-F238E27FC236}">
                  <a16:creationId xmlns:a16="http://schemas.microsoft.com/office/drawing/2014/main" id="{289655E7-E552-45F4-AA6D-887ED0ED847E}"/>
                </a:ext>
              </a:extLst>
            </p:cNvPr>
            <p:cNvCxnSpPr>
              <a:cxnSpLocks/>
            </p:cNvCxnSpPr>
            <p:nvPr/>
          </p:nvCxnSpPr>
          <p:spPr>
            <a:xfrm>
              <a:off x="7466582" y="2775564"/>
              <a:ext cx="1496626" cy="0"/>
            </a:xfrm>
            <a:prstGeom prst="straightConnector1">
              <a:avLst/>
            </a:prstGeom>
            <a:ln w="508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02FF50C-0D33-4AC4-8B3F-86ECABE8A31D}"/>
                </a:ext>
              </a:extLst>
            </p:cNvPr>
            <p:cNvSpPr txBox="1"/>
            <p:nvPr/>
          </p:nvSpPr>
          <p:spPr>
            <a:xfrm>
              <a:off x="8856015" y="2755365"/>
              <a:ext cx="2464684" cy="830997"/>
            </a:xfrm>
            <a:prstGeom prst="rect">
              <a:avLst/>
            </a:prstGeom>
            <a:noFill/>
            <a:ln>
              <a:noFill/>
            </a:ln>
          </p:spPr>
          <p:txBody>
            <a:bodyPr wrap="square" rtlCol="0">
              <a:spAutoFit/>
            </a:bodyPr>
            <a:lstStyle/>
            <a:p>
              <a:pPr algn="ctr"/>
              <a:r>
                <a:rPr lang="en-US" sz="1600" dirty="0">
                  <a:solidFill>
                    <a:schemeClr val="bg1"/>
                  </a:solidFill>
                  <a:latin typeface="Abadi Extra Light" panose="020B0204020104020204" pitchFamily="34" charset="0"/>
                </a:rPr>
                <a:t>Article accessible after purchase and copyright transfers to publisher</a:t>
              </a:r>
            </a:p>
          </p:txBody>
        </p:sp>
        <p:sp>
          <p:nvSpPr>
            <p:cNvPr id="51" name="TextBox 50">
              <a:extLst>
                <a:ext uri="{FF2B5EF4-FFF2-40B4-BE49-F238E27FC236}">
                  <a16:creationId xmlns:a16="http://schemas.microsoft.com/office/drawing/2014/main" id="{291944F8-7A4C-4780-949B-67BA3E2835D7}"/>
                </a:ext>
              </a:extLst>
            </p:cNvPr>
            <p:cNvSpPr txBox="1"/>
            <p:nvPr/>
          </p:nvSpPr>
          <p:spPr>
            <a:xfrm>
              <a:off x="9179180" y="4709192"/>
              <a:ext cx="1818354" cy="1077218"/>
            </a:xfrm>
            <a:prstGeom prst="rect">
              <a:avLst/>
            </a:prstGeom>
            <a:noFill/>
            <a:ln>
              <a:noFill/>
            </a:ln>
          </p:spPr>
          <p:txBody>
            <a:bodyPr wrap="square" rtlCol="0">
              <a:spAutoFit/>
            </a:bodyPr>
            <a:lstStyle/>
            <a:p>
              <a:pPr algn="ctr"/>
              <a:r>
                <a:rPr lang="en-US" sz="1600" dirty="0">
                  <a:solidFill>
                    <a:schemeClr val="bg1"/>
                  </a:solidFill>
                  <a:latin typeface="Abadi Extra Light" panose="020B0204020104020204" pitchFamily="34" charset="0"/>
                </a:rPr>
                <a:t>Article freely accessible with a CC BY 4.0 license held by author </a:t>
              </a:r>
            </a:p>
          </p:txBody>
        </p:sp>
        <p:pic>
          <p:nvPicPr>
            <p:cNvPr id="52" name="Graphic 51" descr="Unlock">
              <a:extLst>
                <a:ext uri="{FF2B5EF4-FFF2-40B4-BE49-F238E27FC236}">
                  <a16:creationId xmlns:a16="http://schemas.microsoft.com/office/drawing/2014/main" id="{76DCB3BB-65D3-48D3-9A30-E381ACDA3436}"/>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35511" y="3740217"/>
              <a:ext cx="914400" cy="914400"/>
            </a:xfrm>
            <a:prstGeom prst="rect">
              <a:avLst/>
            </a:prstGeom>
          </p:spPr>
        </p:pic>
        <p:cxnSp>
          <p:nvCxnSpPr>
            <p:cNvPr id="53" name="Straight Arrow Connector 52">
              <a:extLst>
                <a:ext uri="{FF2B5EF4-FFF2-40B4-BE49-F238E27FC236}">
                  <a16:creationId xmlns:a16="http://schemas.microsoft.com/office/drawing/2014/main" id="{4F770411-3D25-454A-8BA9-9C8A2305C17A}"/>
                </a:ext>
              </a:extLst>
            </p:cNvPr>
            <p:cNvCxnSpPr>
              <a:cxnSpLocks/>
            </p:cNvCxnSpPr>
            <p:nvPr/>
          </p:nvCxnSpPr>
          <p:spPr>
            <a:xfrm>
              <a:off x="7466582" y="4654617"/>
              <a:ext cx="1526327" cy="0"/>
            </a:xfrm>
            <a:prstGeom prst="straightConnector1">
              <a:avLst/>
            </a:prstGeom>
            <a:ln w="508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502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E1853-5C1C-4743-B6BE-153679B569B1}"/>
              </a:ext>
            </a:extLst>
          </p:cNvPr>
          <p:cNvSpPr>
            <a:spLocks noGrp="1"/>
          </p:cNvSpPr>
          <p:nvPr>
            <p:ph type="title"/>
          </p:nvPr>
        </p:nvSpPr>
        <p:spPr>
          <a:xfrm>
            <a:off x="1476783" y="315169"/>
            <a:ext cx="9238434" cy="889592"/>
          </a:xfrm>
        </p:spPr>
        <p:txBody>
          <a:bodyPr/>
          <a:lstStyle/>
          <a:p>
            <a:pPr algn="ctr"/>
            <a:r>
              <a:rPr lang="en-US" dirty="0">
                <a:solidFill>
                  <a:schemeClr val="bg1"/>
                </a:solidFill>
                <a:latin typeface="Abadi Extra Light" panose="020B0204020104020204" pitchFamily="34" charset="0"/>
              </a:rPr>
              <a:t>Gold Open Access </a:t>
            </a:r>
            <a:br>
              <a:rPr lang="en-US" dirty="0">
                <a:solidFill>
                  <a:schemeClr val="bg1"/>
                </a:solidFill>
                <a:latin typeface="Abadi Extra Light" panose="020B0204020104020204" pitchFamily="34" charset="0"/>
              </a:rPr>
            </a:br>
            <a:r>
              <a:rPr lang="en-US" dirty="0">
                <a:solidFill>
                  <a:schemeClr val="bg1"/>
                </a:solidFill>
                <a:latin typeface="Abadi Extra Light" panose="020B0204020104020204" pitchFamily="34" charset="0"/>
              </a:rPr>
              <a:t>(Journal publishing) </a:t>
            </a:r>
          </a:p>
        </p:txBody>
      </p:sp>
      <p:grpSp>
        <p:nvGrpSpPr>
          <p:cNvPr id="27" name="Group 26">
            <a:extLst>
              <a:ext uri="{FF2B5EF4-FFF2-40B4-BE49-F238E27FC236}">
                <a16:creationId xmlns:a16="http://schemas.microsoft.com/office/drawing/2014/main" id="{3DD58358-7C96-4CB9-928B-D498D5A171F0}"/>
              </a:ext>
            </a:extLst>
          </p:cNvPr>
          <p:cNvGrpSpPr/>
          <p:nvPr/>
        </p:nvGrpSpPr>
        <p:grpSpPr>
          <a:xfrm>
            <a:off x="1216519" y="1309256"/>
            <a:ext cx="9758962" cy="4038401"/>
            <a:chOff x="712714" y="2080296"/>
            <a:chExt cx="10068967" cy="4126193"/>
          </a:xfrm>
        </p:grpSpPr>
        <p:pic>
          <p:nvPicPr>
            <p:cNvPr id="5" name="Graphic 4" descr="Dollar">
              <a:extLst>
                <a:ext uri="{FF2B5EF4-FFF2-40B4-BE49-F238E27FC236}">
                  <a16:creationId xmlns:a16="http://schemas.microsoft.com/office/drawing/2014/main" id="{D15B02D4-CC4A-4162-AE7F-C6D470AF5CB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93658" y="2080296"/>
              <a:ext cx="914400" cy="914400"/>
            </a:xfrm>
            <a:prstGeom prst="rect">
              <a:avLst/>
            </a:prstGeom>
          </p:spPr>
        </p:pic>
        <p:sp>
          <p:nvSpPr>
            <p:cNvPr id="6" name="Content Placeholder 2">
              <a:extLst>
                <a:ext uri="{FF2B5EF4-FFF2-40B4-BE49-F238E27FC236}">
                  <a16:creationId xmlns:a16="http://schemas.microsoft.com/office/drawing/2014/main" id="{0B0B6BBC-04DF-4412-B73F-D83AA6AEA26C}"/>
                </a:ext>
              </a:extLst>
            </p:cNvPr>
            <p:cNvSpPr txBox="1">
              <a:spLocks/>
            </p:cNvSpPr>
            <p:nvPr/>
          </p:nvSpPr>
          <p:spPr>
            <a:xfrm>
              <a:off x="2325226" y="3148290"/>
              <a:ext cx="1897978" cy="1071868"/>
            </a:xfrm>
            <a:prstGeom prst="rect">
              <a:avLst/>
            </a:prstGeom>
            <a:ln>
              <a:noFill/>
            </a:ln>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r>
                <a:rPr lang="en-US" sz="1800" dirty="0">
                  <a:solidFill>
                    <a:schemeClr val="bg1"/>
                  </a:solidFill>
                  <a:latin typeface="Abadi Extra Light" panose="020B0204020104020204" pitchFamily="34" charset="0"/>
                </a:rPr>
                <a:t>Peer Review Process</a:t>
              </a:r>
            </a:p>
          </p:txBody>
        </p:sp>
        <p:sp>
          <p:nvSpPr>
            <p:cNvPr id="7" name="Content Placeholder 2">
              <a:extLst>
                <a:ext uri="{FF2B5EF4-FFF2-40B4-BE49-F238E27FC236}">
                  <a16:creationId xmlns:a16="http://schemas.microsoft.com/office/drawing/2014/main" id="{186D6E75-9B3E-4AC9-A107-F7EAEBD25A31}"/>
                </a:ext>
              </a:extLst>
            </p:cNvPr>
            <p:cNvSpPr txBox="1">
              <a:spLocks/>
            </p:cNvSpPr>
            <p:nvPr/>
          </p:nvSpPr>
          <p:spPr>
            <a:xfrm>
              <a:off x="2325226" y="5067954"/>
              <a:ext cx="1897978" cy="954993"/>
            </a:xfrm>
            <a:prstGeom prst="rect">
              <a:avLst/>
            </a:prstGeom>
            <a:ln>
              <a:noFill/>
            </a:ln>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Font typeface="Wingdings" pitchFamily="2" charset="2"/>
                <a:buNone/>
              </a:pPr>
              <a:r>
                <a:rPr lang="en-US" sz="1800" dirty="0">
                  <a:solidFill>
                    <a:schemeClr val="bg1"/>
                  </a:solidFill>
                </a:rPr>
                <a:t>Peer Review Process</a:t>
              </a:r>
            </a:p>
          </p:txBody>
        </p:sp>
        <p:sp>
          <p:nvSpPr>
            <p:cNvPr id="8" name="TextBox 7">
              <a:extLst>
                <a:ext uri="{FF2B5EF4-FFF2-40B4-BE49-F238E27FC236}">
                  <a16:creationId xmlns:a16="http://schemas.microsoft.com/office/drawing/2014/main" id="{F92B8AD7-639D-43C8-A974-9D5EFE076904}"/>
                </a:ext>
              </a:extLst>
            </p:cNvPr>
            <p:cNvSpPr txBox="1"/>
            <p:nvPr/>
          </p:nvSpPr>
          <p:spPr>
            <a:xfrm>
              <a:off x="5580031" y="5062931"/>
              <a:ext cx="1741654" cy="646331"/>
            </a:xfrm>
            <a:prstGeom prst="rect">
              <a:avLst/>
            </a:prstGeom>
            <a:noFill/>
            <a:ln>
              <a:noFill/>
            </a:ln>
          </p:spPr>
          <p:txBody>
            <a:bodyPr wrap="square" rtlCol="0">
              <a:spAutoFit/>
            </a:bodyPr>
            <a:lstStyle/>
            <a:p>
              <a:pPr algn="ctr"/>
              <a:r>
                <a:rPr lang="en-US" dirty="0">
                  <a:solidFill>
                    <a:schemeClr val="bg1"/>
                  </a:solidFill>
                </a:rPr>
                <a:t>Journal APC waived</a:t>
              </a:r>
            </a:p>
          </p:txBody>
        </p:sp>
        <p:sp>
          <p:nvSpPr>
            <p:cNvPr id="9" name="TextBox 8">
              <a:extLst>
                <a:ext uri="{FF2B5EF4-FFF2-40B4-BE49-F238E27FC236}">
                  <a16:creationId xmlns:a16="http://schemas.microsoft.com/office/drawing/2014/main" id="{72B986B9-BF9F-4589-A66D-E03F74F5E91C}"/>
                </a:ext>
              </a:extLst>
            </p:cNvPr>
            <p:cNvSpPr txBox="1"/>
            <p:nvPr/>
          </p:nvSpPr>
          <p:spPr>
            <a:xfrm>
              <a:off x="8316997" y="5283159"/>
              <a:ext cx="2464684" cy="923330"/>
            </a:xfrm>
            <a:prstGeom prst="rect">
              <a:avLst/>
            </a:prstGeom>
            <a:noFill/>
            <a:ln>
              <a:noFill/>
            </a:ln>
          </p:spPr>
          <p:txBody>
            <a:bodyPr wrap="square" rtlCol="0">
              <a:spAutoFit/>
            </a:bodyPr>
            <a:lstStyle/>
            <a:p>
              <a:pPr algn="ctr"/>
              <a:r>
                <a:rPr lang="en-US" dirty="0">
                  <a:solidFill>
                    <a:schemeClr val="bg1"/>
                  </a:solidFill>
                  <a:latin typeface="Abadi Extra Light" panose="020B0204020104020204" pitchFamily="34" charset="0"/>
                </a:rPr>
                <a:t>Article freely accessible with a CC BY 4.0 license held by author </a:t>
              </a:r>
            </a:p>
          </p:txBody>
        </p:sp>
        <p:sp>
          <p:nvSpPr>
            <p:cNvPr id="10" name="TextBox 9">
              <a:extLst>
                <a:ext uri="{FF2B5EF4-FFF2-40B4-BE49-F238E27FC236}">
                  <a16:creationId xmlns:a16="http://schemas.microsoft.com/office/drawing/2014/main" id="{918CA570-BA79-4C37-BCCE-2C77E05E66D9}"/>
                </a:ext>
              </a:extLst>
            </p:cNvPr>
            <p:cNvSpPr txBox="1"/>
            <p:nvPr/>
          </p:nvSpPr>
          <p:spPr>
            <a:xfrm>
              <a:off x="5640374" y="2925020"/>
              <a:ext cx="1620967" cy="1200329"/>
            </a:xfrm>
            <a:prstGeom prst="rect">
              <a:avLst/>
            </a:prstGeom>
            <a:noFill/>
            <a:ln>
              <a:noFill/>
            </a:ln>
          </p:spPr>
          <p:txBody>
            <a:bodyPr wrap="square" rtlCol="0">
              <a:spAutoFit/>
            </a:bodyPr>
            <a:lstStyle/>
            <a:p>
              <a:pPr algn="ctr"/>
              <a:r>
                <a:rPr lang="en-US" dirty="0">
                  <a:solidFill>
                    <a:schemeClr val="bg1"/>
                  </a:solidFill>
                  <a:latin typeface="Abadi Extra Light" panose="020B0204020104020204" pitchFamily="34" charset="0"/>
                </a:rPr>
                <a:t>Pay Article Processing Charge (APC)</a:t>
              </a:r>
            </a:p>
            <a:p>
              <a:endParaRPr lang="en-US" dirty="0"/>
            </a:p>
          </p:txBody>
        </p:sp>
        <p:cxnSp>
          <p:nvCxnSpPr>
            <p:cNvPr id="11" name="Connector: Elbow 10">
              <a:extLst>
                <a:ext uri="{FF2B5EF4-FFF2-40B4-BE49-F238E27FC236}">
                  <a16:creationId xmlns:a16="http://schemas.microsoft.com/office/drawing/2014/main" id="{22DFC785-6707-43B5-B330-84A05FBB8B43}"/>
                </a:ext>
              </a:extLst>
            </p:cNvPr>
            <p:cNvCxnSpPr>
              <a:cxnSpLocks/>
            </p:cNvCxnSpPr>
            <p:nvPr/>
          </p:nvCxnSpPr>
          <p:spPr>
            <a:xfrm flipV="1">
              <a:off x="712714" y="2807525"/>
              <a:ext cx="1612512" cy="626307"/>
            </a:xfrm>
            <a:prstGeom prst="bentConnector3">
              <a:avLst>
                <a:gd name="adj1" fmla="val -71"/>
              </a:avLst>
            </a:prstGeom>
            <a:ln w="50800" cap="sq" cmpd="sng">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9357189C-94C0-4BC1-99E7-53125ECCB98C}"/>
                </a:ext>
              </a:extLst>
            </p:cNvPr>
            <p:cNvCxnSpPr>
              <a:cxnSpLocks/>
            </p:cNvCxnSpPr>
            <p:nvPr/>
          </p:nvCxnSpPr>
          <p:spPr>
            <a:xfrm>
              <a:off x="722482" y="4493090"/>
              <a:ext cx="1596577" cy="445486"/>
            </a:xfrm>
            <a:prstGeom prst="bentConnector3">
              <a:avLst>
                <a:gd name="adj1" fmla="val 39"/>
              </a:avLst>
            </a:prstGeom>
            <a:ln w="508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E776817-89A2-40C4-9717-FBCA508E6F88}"/>
                </a:ext>
              </a:extLst>
            </p:cNvPr>
            <p:cNvCxnSpPr>
              <a:cxnSpLocks/>
            </p:cNvCxnSpPr>
            <p:nvPr/>
          </p:nvCxnSpPr>
          <p:spPr>
            <a:xfrm>
              <a:off x="4345212" y="2871291"/>
              <a:ext cx="1157592" cy="0"/>
            </a:xfrm>
            <a:prstGeom prst="straightConnector1">
              <a:avLst/>
            </a:prstGeom>
            <a:ln w="508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4DE72DB-E9DA-421E-A453-4D50C1436A92}"/>
                </a:ext>
              </a:extLst>
            </p:cNvPr>
            <p:cNvCxnSpPr>
              <a:cxnSpLocks/>
            </p:cNvCxnSpPr>
            <p:nvPr/>
          </p:nvCxnSpPr>
          <p:spPr>
            <a:xfrm>
              <a:off x="7401319" y="4944415"/>
              <a:ext cx="1225685" cy="0"/>
            </a:xfrm>
            <a:prstGeom prst="straightConnector1">
              <a:avLst/>
            </a:prstGeom>
            <a:ln w="508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2E778F1-1D7C-4889-9A62-C3F2BF0187E9}"/>
                </a:ext>
              </a:extLst>
            </p:cNvPr>
            <p:cNvCxnSpPr>
              <a:cxnSpLocks/>
            </p:cNvCxnSpPr>
            <p:nvPr/>
          </p:nvCxnSpPr>
          <p:spPr>
            <a:xfrm>
              <a:off x="7555340" y="2871291"/>
              <a:ext cx="1147864" cy="0"/>
            </a:xfrm>
            <a:prstGeom prst="straightConnector1">
              <a:avLst/>
            </a:prstGeom>
            <a:ln w="508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6" name="Graphic 15" descr="Document">
              <a:extLst>
                <a:ext uri="{FF2B5EF4-FFF2-40B4-BE49-F238E27FC236}">
                  <a16:creationId xmlns:a16="http://schemas.microsoft.com/office/drawing/2014/main" id="{4518C5A7-5CA2-401E-94BA-FE099D96936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6971" y="2215151"/>
              <a:ext cx="914400" cy="914400"/>
            </a:xfrm>
            <a:prstGeom prst="rect">
              <a:avLst/>
            </a:prstGeom>
          </p:spPr>
        </p:pic>
        <p:pic>
          <p:nvPicPr>
            <p:cNvPr id="17" name="Graphic 16" descr="Document">
              <a:extLst>
                <a:ext uri="{FF2B5EF4-FFF2-40B4-BE49-F238E27FC236}">
                  <a16:creationId xmlns:a16="http://schemas.microsoft.com/office/drawing/2014/main" id="{A5FF962B-E0A8-4BD4-A696-E7FE3BAB6C7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17015" y="4148531"/>
              <a:ext cx="914400" cy="914400"/>
            </a:xfrm>
            <a:prstGeom prst="rect">
              <a:avLst/>
            </a:prstGeom>
          </p:spPr>
        </p:pic>
        <p:pic>
          <p:nvPicPr>
            <p:cNvPr id="18" name="Graphic 17" descr="Unlock">
              <a:extLst>
                <a:ext uri="{FF2B5EF4-FFF2-40B4-BE49-F238E27FC236}">
                  <a16:creationId xmlns:a16="http://schemas.microsoft.com/office/drawing/2014/main" id="{7E145E38-B97A-4267-B5B5-F129BF7835C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92139" y="4268524"/>
              <a:ext cx="914400" cy="914400"/>
            </a:xfrm>
            <a:prstGeom prst="rect">
              <a:avLst/>
            </a:prstGeom>
          </p:spPr>
        </p:pic>
        <p:sp>
          <p:nvSpPr>
            <p:cNvPr id="19" name="TextBox 18">
              <a:extLst>
                <a:ext uri="{FF2B5EF4-FFF2-40B4-BE49-F238E27FC236}">
                  <a16:creationId xmlns:a16="http://schemas.microsoft.com/office/drawing/2014/main" id="{F9DB87A1-D684-45D3-98EE-6253FC9972B0}"/>
                </a:ext>
              </a:extLst>
            </p:cNvPr>
            <p:cNvSpPr txBox="1"/>
            <p:nvPr/>
          </p:nvSpPr>
          <p:spPr>
            <a:xfrm>
              <a:off x="4030973" y="2343307"/>
              <a:ext cx="1786070" cy="461665"/>
            </a:xfrm>
            <a:prstGeom prst="rect">
              <a:avLst/>
            </a:prstGeom>
            <a:noFill/>
          </p:spPr>
          <p:txBody>
            <a:bodyPr wrap="square" rtlCol="0">
              <a:spAutoFit/>
            </a:bodyPr>
            <a:lstStyle/>
            <a:p>
              <a:pPr algn="ctr"/>
              <a:r>
                <a:rPr lang="en-US" sz="1200" dirty="0">
                  <a:solidFill>
                    <a:schemeClr val="bg1"/>
                  </a:solidFill>
                  <a:latin typeface="Abadi Extra Light" panose="020B0204020104020204" pitchFamily="34" charset="0"/>
                </a:rPr>
                <a:t>Article accepted after peer review process</a:t>
              </a:r>
            </a:p>
          </p:txBody>
        </p:sp>
        <p:sp>
          <p:nvSpPr>
            <p:cNvPr id="20" name="TextBox 19">
              <a:extLst>
                <a:ext uri="{FF2B5EF4-FFF2-40B4-BE49-F238E27FC236}">
                  <a16:creationId xmlns:a16="http://schemas.microsoft.com/office/drawing/2014/main" id="{8CD6A77C-7513-4771-95D3-FE69E64FE9C6}"/>
                </a:ext>
              </a:extLst>
            </p:cNvPr>
            <p:cNvSpPr txBox="1"/>
            <p:nvPr/>
          </p:nvSpPr>
          <p:spPr>
            <a:xfrm>
              <a:off x="3850815" y="4486725"/>
              <a:ext cx="1786070" cy="430887"/>
            </a:xfrm>
            <a:prstGeom prst="rect">
              <a:avLst/>
            </a:prstGeom>
            <a:noFill/>
          </p:spPr>
          <p:txBody>
            <a:bodyPr wrap="square" rtlCol="0">
              <a:spAutoFit/>
            </a:bodyPr>
            <a:lstStyle/>
            <a:p>
              <a:pPr algn="ctr"/>
              <a:r>
                <a:rPr lang="en-US" sz="1100" dirty="0">
                  <a:solidFill>
                    <a:schemeClr val="bg1"/>
                  </a:solidFill>
                </a:rPr>
                <a:t>Article accepted after peer review process</a:t>
              </a:r>
            </a:p>
          </p:txBody>
        </p:sp>
        <p:cxnSp>
          <p:nvCxnSpPr>
            <p:cNvPr id="21" name="Straight Arrow Connector 20">
              <a:extLst>
                <a:ext uri="{FF2B5EF4-FFF2-40B4-BE49-F238E27FC236}">
                  <a16:creationId xmlns:a16="http://schemas.microsoft.com/office/drawing/2014/main" id="{4AE0D606-0F99-4080-AAB7-BC201C2FA454}"/>
                </a:ext>
              </a:extLst>
            </p:cNvPr>
            <p:cNvCxnSpPr>
              <a:cxnSpLocks/>
            </p:cNvCxnSpPr>
            <p:nvPr/>
          </p:nvCxnSpPr>
          <p:spPr>
            <a:xfrm>
              <a:off x="4277119" y="5024301"/>
              <a:ext cx="1225685" cy="0"/>
            </a:xfrm>
            <a:prstGeom prst="straightConnector1">
              <a:avLst/>
            </a:prstGeom>
            <a:ln w="508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pic>
          <p:nvPicPr>
            <p:cNvPr id="22" name="Graphic 21" descr="No sign">
              <a:extLst>
                <a:ext uri="{FF2B5EF4-FFF2-40B4-BE49-F238E27FC236}">
                  <a16:creationId xmlns:a16="http://schemas.microsoft.com/office/drawing/2014/main" id="{65945F20-D191-4633-88E1-24E5E0FD3E1B}"/>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93658" y="4258633"/>
              <a:ext cx="914400" cy="914400"/>
            </a:xfrm>
            <a:prstGeom prst="rect">
              <a:avLst/>
            </a:prstGeom>
          </p:spPr>
        </p:pic>
        <p:sp>
          <p:nvSpPr>
            <p:cNvPr id="23" name="TextBox 22">
              <a:extLst>
                <a:ext uri="{FF2B5EF4-FFF2-40B4-BE49-F238E27FC236}">
                  <a16:creationId xmlns:a16="http://schemas.microsoft.com/office/drawing/2014/main" id="{913FAB77-8D3B-4989-952E-3CCC701AE8D4}"/>
                </a:ext>
              </a:extLst>
            </p:cNvPr>
            <p:cNvSpPr txBox="1"/>
            <p:nvPr/>
          </p:nvSpPr>
          <p:spPr>
            <a:xfrm>
              <a:off x="8316997" y="3084059"/>
              <a:ext cx="2464684" cy="923330"/>
            </a:xfrm>
            <a:prstGeom prst="rect">
              <a:avLst/>
            </a:prstGeom>
            <a:noFill/>
            <a:ln>
              <a:noFill/>
            </a:ln>
          </p:spPr>
          <p:txBody>
            <a:bodyPr wrap="square" rtlCol="0">
              <a:spAutoFit/>
            </a:bodyPr>
            <a:lstStyle/>
            <a:p>
              <a:pPr algn="ctr"/>
              <a:r>
                <a:rPr lang="en-US" dirty="0">
                  <a:solidFill>
                    <a:schemeClr val="bg1"/>
                  </a:solidFill>
                  <a:latin typeface="Abadi Extra Light" panose="020B0204020104020204" pitchFamily="34" charset="0"/>
                </a:rPr>
                <a:t>Article freely accessible with a CC BY 4.0 license held by author </a:t>
              </a:r>
            </a:p>
          </p:txBody>
        </p:sp>
        <p:pic>
          <p:nvPicPr>
            <p:cNvPr id="24" name="Graphic 23" descr="Unlock">
              <a:extLst>
                <a:ext uri="{FF2B5EF4-FFF2-40B4-BE49-F238E27FC236}">
                  <a16:creationId xmlns:a16="http://schemas.microsoft.com/office/drawing/2014/main" id="{C021C829-C26C-4C9B-A33A-045F8A3E88A3}"/>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92139" y="2116939"/>
              <a:ext cx="914400" cy="914400"/>
            </a:xfrm>
            <a:prstGeom prst="rect">
              <a:avLst/>
            </a:prstGeom>
          </p:spPr>
        </p:pic>
      </p:grpSp>
      <p:sp>
        <p:nvSpPr>
          <p:cNvPr id="26" name="TextBox 25">
            <a:extLst>
              <a:ext uri="{FF2B5EF4-FFF2-40B4-BE49-F238E27FC236}">
                <a16:creationId xmlns:a16="http://schemas.microsoft.com/office/drawing/2014/main" id="{3A9C77CD-5380-4CCB-8B69-591F30D046EC}"/>
              </a:ext>
            </a:extLst>
          </p:cNvPr>
          <p:cNvSpPr txBox="1"/>
          <p:nvPr/>
        </p:nvSpPr>
        <p:spPr>
          <a:xfrm>
            <a:off x="697843" y="2838157"/>
            <a:ext cx="2683789" cy="632579"/>
          </a:xfrm>
          <a:prstGeom prst="rect">
            <a:avLst/>
          </a:prstGeom>
          <a:noFill/>
        </p:spPr>
        <p:txBody>
          <a:bodyPr wrap="square">
            <a:spAutoFit/>
          </a:bodyPr>
          <a:lstStyle/>
          <a:p>
            <a:pPr marL="0" indent="0" algn="ctr">
              <a:buFont typeface="Wingdings" pitchFamily="2" charset="2"/>
              <a:buNone/>
            </a:pPr>
            <a:r>
              <a:rPr lang="en-US" sz="1800" dirty="0">
                <a:solidFill>
                  <a:schemeClr val="bg1"/>
                </a:solidFill>
                <a:latin typeface="Abadi Extra Light" panose="020B0204020104020204" pitchFamily="34" charset="0"/>
              </a:rPr>
              <a:t>Submit manuscript to </a:t>
            </a:r>
          </a:p>
          <a:p>
            <a:pPr marL="0" indent="0" algn="ctr">
              <a:buFont typeface="Wingdings" pitchFamily="2" charset="2"/>
              <a:buNone/>
            </a:pPr>
            <a:r>
              <a:rPr lang="en-US" sz="1800" dirty="0">
                <a:solidFill>
                  <a:schemeClr val="bg1"/>
                </a:solidFill>
                <a:latin typeface="Abadi Extra Light" panose="020B0204020104020204" pitchFamily="34" charset="0"/>
              </a:rPr>
              <a:t>Gold OA journal</a:t>
            </a:r>
          </a:p>
        </p:txBody>
      </p:sp>
    </p:spTree>
    <p:extLst>
      <p:ext uri="{BB962C8B-B14F-4D97-AF65-F5344CB8AC3E}">
        <p14:creationId xmlns:p14="http://schemas.microsoft.com/office/powerpoint/2010/main" val="3053690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C5F3F8-0DAF-4D83-9D2C-05EEF447B667}"/>
              </a:ext>
            </a:extLst>
          </p:cNvPr>
          <p:cNvPicPr>
            <a:picLocks noChangeAspect="1"/>
          </p:cNvPicPr>
          <p:nvPr/>
        </p:nvPicPr>
        <p:blipFill>
          <a:blip r:embed="rId3"/>
          <a:stretch>
            <a:fillRect/>
          </a:stretch>
        </p:blipFill>
        <p:spPr>
          <a:xfrm>
            <a:off x="0" y="6844"/>
            <a:ext cx="12192000" cy="6844311"/>
          </a:xfrm>
          <a:prstGeom prst="rect">
            <a:avLst/>
          </a:prstGeom>
        </p:spPr>
      </p:pic>
      <p:sp>
        <p:nvSpPr>
          <p:cNvPr id="3" name="Arrow: Pentagon 2">
            <a:extLst>
              <a:ext uri="{FF2B5EF4-FFF2-40B4-BE49-F238E27FC236}">
                <a16:creationId xmlns:a16="http://schemas.microsoft.com/office/drawing/2014/main" id="{A7664173-F036-41A5-AA1F-E617831B0182}"/>
              </a:ext>
            </a:extLst>
          </p:cNvPr>
          <p:cNvSpPr/>
          <p:nvPr/>
        </p:nvSpPr>
        <p:spPr>
          <a:xfrm>
            <a:off x="0" y="1564481"/>
            <a:ext cx="7900988" cy="3729038"/>
          </a:xfrm>
          <a:prstGeom prst="homePlate">
            <a:avLst/>
          </a:prstGeom>
          <a:solidFill>
            <a:srgbClr val="A7C8C1"/>
          </a:solidFill>
          <a:ln>
            <a:solidFill>
              <a:srgbClr val="A2C5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badi Extra Light" panose="020B0204020104020204" pitchFamily="34" charset="0"/>
              </a:rPr>
              <a:t>Publishing Opportunities</a:t>
            </a:r>
          </a:p>
        </p:txBody>
      </p:sp>
    </p:spTree>
    <p:extLst>
      <p:ext uri="{BB962C8B-B14F-4D97-AF65-F5344CB8AC3E}">
        <p14:creationId xmlns:p14="http://schemas.microsoft.com/office/powerpoint/2010/main" val="1379243529"/>
      </p:ext>
    </p:extLst>
  </p:cSld>
  <p:clrMapOvr>
    <a:masterClrMapping/>
  </p:clrMapOvr>
</p:sld>
</file>

<file path=ppt/theme/theme1.xml><?xml version="1.0" encoding="utf-8"?>
<a:theme xmlns:a="http://schemas.openxmlformats.org/drawingml/2006/main" name="PortalVTI">
  <a:themeElements>
    <a:clrScheme name="Earth">
      <a:dk1>
        <a:sysClr val="windowText" lastClr="000000"/>
      </a:dk1>
      <a:lt1>
        <a:sysClr val="window" lastClr="FFFFFF"/>
      </a:lt1>
      <a:dk2>
        <a:srgbClr val="051618"/>
      </a:dk2>
      <a:lt2>
        <a:srgbClr val="E8E8DF"/>
      </a:lt2>
      <a:accent1>
        <a:srgbClr val="2D714C"/>
      </a:accent1>
      <a:accent2>
        <a:srgbClr val="1F7985"/>
      </a:accent2>
      <a:accent3>
        <a:srgbClr val="0D6756"/>
      </a:accent3>
      <a:accent4>
        <a:srgbClr val="40945E"/>
      </a:accent4>
      <a:accent5>
        <a:srgbClr val="389896"/>
      </a:accent5>
      <a:accent6>
        <a:srgbClr val="64924A"/>
      </a:accent6>
      <a:hlink>
        <a:srgbClr val="1F855C"/>
      </a:hlink>
      <a:folHlink>
        <a:srgbClr val="227390"/>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0E0D5035-C7F2-4607-91F4-D5D5F886A15A}" vid="{EAFF3D8B-AC13-4E90-80A9-182200FBC8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3186</TotalTime>
  <Words>1464</Words>
  <Application>Microsoft Office PowerPoint</Application>
  <PresentationFormat>Widescreen</PresentationFormat>
  <Paragraphs>206</Paragraphs>
  <Slides>29</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Abadi Extra Light</vt:lpstr>
      <vt:lpstr>-apple-system</vt:lpstr>
      <vt:lpstr>Arial</vt:lpstr>
      <vt:lpstr>Calibri</vt:lpstr>
      <vt:lpstr>Segoe UI</vt:lpstr>
      <vt:lpstr>Symbol</vt:lpstr>
      <vt:lpstr>Trade Gothic Next Cond</vt:lpstr>
      <vt:lpstr>Trade Gothic Next Light</vt:lpstr>
      <vt:lpstr>Wingdings</vt:lpstr>
      <vt:lpstr>PortalVTI</vt:lpstr>
      <vt:lpstr>PowerPoint Presentation</vt:lpstr>
      <vt:lpstr>introductions</vt:lpstr>
      <vt:lpstr>PowerPoint Presentation</vt:lpstr>
      <vt:lpstr>What is open access ? </vt:lpstr>
      <vt:lpstr>Why Choose Open access Publishing?</vt:lpstr>
      <vt:lpstr>A comparison of Publishing Models</vt:lpstr>
      <vt:lpstr>Hybrid Open Access (Journal publishing) </vt:lpstr>
      <vt:lpstr>Gold Open Access  (Journal publishing) </vt:lpstr>
      <vt:lpstr>PowerPoint Presentation</vt:lpstr>
      <vt:lpstr>OA Publishing Opportunities with IGI Global</vt:lpstr>
      <vt:lpstr>Publishing Resources and submission process/peer review</vt:lpstr>
      <vt:lpstr>PowerPoint Presentation</vt:lpstr>
      <vt:lpstr>CC BY 4.0 License</vt:lpstr>
      <vt:lpstr>PowerPoint Presentation</vt:lpstr>
      <vt:lpstr>Open access Processing Charges </vt:lpstr>
      <vt:lpstr>What DO OA Processing charges cover?</vt:lpstr>
      <vt:lpstr>OA Funding Model</vt:lpstr>
      <vt:lpstr>OA Funding Resources</vt:lpstr>
      <vt:lpstr>Crowdfunding approach to open access publications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Baronak</dc:creator>
  <cp:lastModifiedBy>Marissa Massare</cp:lastModifiedBy>
  <cp:revision>91</cp:revision>
  <dcterms:created xsi:type="dcterms:W3CDTF">2022-01-07T19:59:51Z</dcterms:created>
  <dcterms:modified xsi:type="dcterms:W3CDTF">2022-07-20T19:01:32Z</dcterms:modified>
</cp:coreProperties>
</file>