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handoutMasterIdLst>
    <p:handoutMasterId r:id="rId35"/>
  </p:handoutMasterIdLst>
  <p:sldIdLst>
    <p:sldId id="256" r:id="rId5"/>
    <p:sldId id="299" r:id="rId6"/>
    <p:sldId id="271" r:id="rId7"/>
    <p:sldId id="288" r:id="rId8"/>
    <p:sldId id="304" r:id="rId9"/>
    <p:sldId id="308" r:id="rId10"/>
    <p:sldId id="309" r:id="rId11"/>
    <p:sldId id="310" r:id="rId12"/>
    <p:sldId id="312" r:id="rId13"/>
    <p:sldId id="305" r:id="rId14"/>
    <p:sldId id="302" r:id="rId15"/>
    <p:sldId id="317" r:id="rId16"/>
    <p:sldId id="318" r:id="rId17"/>
    <p:sldId id="319" r:id="rId18"/>
    <p:sldId id="330" r:id="rId19"/>
    <p:sldId id="306" r:id="rId20"/>
    <p:sldId id="321" r:id="rId21"/>
    <p:sldId id="325" r:id="rId22"/>
    <p:sldId id="323" r:id="rId23"/>
    <p:sldId id="327" r:id="rId24"/>
    <p:sldId id="326" r:id="rId25"/>
    <p:sldId id="332" r:id="rId26"/>
    <p:sldId id="307" r:id="rId27"/>
    <p:sldId id="313" r:id="rId28"/>
    <p:sldId id="331" r:id="rId29"/>
    <p:sldId id="315" r:id="rId30"/>
    <p:sldId id="316" r:id="rId31"/>
    <p:sldId id="284"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598" autoAdjust="0"/>
  </p:normalViewPr>
  <p:slideViewPr>
    <p:cSldViewPr snapToGrid="0">
      <p:cViewPr varScale="1">
        <p:scale>
          <a:sx n="108" d="100"/>
          <a:sy n="108" d="100"/>
        </p:scale>
        <p:origin x="594" y="96"/>
      </p:cViewPr>
      <p:guideLst/>
    </p:cSldViewPr>
  </p:slideViewPr>
  <p:outlineViewPr>
    <p:cViewPr>
      <p:scale>
        <a:sx n="33" d="100"/>
        <a:sy n="33" d="100"/>
      </p:scale>
      <p:origin x="0" y="-57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1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14.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4.jpg"/><Relationship Id="rId7" Type="http://schemas.openxmlformats.org/officeDocument/2006/relationships/hyperlink" Target="https://scherlund.blogspot.com/2019/05/how-to-make-sure-your-book-gets-read.html" TargetMode="External"/><Relationship Id="rId2" Type="http://schemas.openxmlformats.org/officeDocument/2006/relationships/hyperlink" Target="https://unglue.it/" TargetMode="External"/><Relationship Id="rId1" Type="http://schemas.openxmlformats.org/officeDocument/2006/relationships/hyperlink" Target="https://www.kickstarter.com/?ref=nav" TargetMode="External"/><Relationship Id="rId6" Type="http://schemas.openxmlformats.org/officeDocument/2006/relationships/image" Target="../media/image66.jpg"/><Relationship Id="rId11" Type="http://schemas.openxmlformats.org/officeDocument/2006/relationships/hyperlink" Target="https://www.pexels.com/photo/alarm-alarm-clock-analog-analogue-280254/" TargetMode="External"/><Relationship Id="rId5" Type="http://schemas.openxmlformats.org/officeDocument/2006/relationships/image" Target="../media/image65.jpeg"/><Relationship Id="rId10" Type="http://schemas.openxmlformats.org/officeDocument/2006/relationships/image" Target="../media/image68.jpeg"/><Relationship Id="rId4" Type="http://schemas.openxmlformats.org/officeDocument/2006/relationships/hyperlink" Target="https://www.publicdomainpictures.net/en/view-image.php?image=388664&amp;picture=business-agreement" TargetMode="External"/><Relationship Id="rId9" Type="http://schemas.openxmlformats.org/officeDocument/2006/relationships/hyperlink" Target="https://technofaq.org/posts/2016/09/generate-a-profit-from-your-app-with-these-monetization-hacks/" TargetMode="External"/></Relationships>
</file>

<file path=ppt/diagrams/_rels/data15.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hyperlink" Target="https://www.igi-global.com/publish/call-for-papers/" TargetMode="Externa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diagrams/_rels/data16.xml.rels><?xml version="1.0" encoding="UTF-8" standalone="yes"?>
<Relationships xmlns="http://schemas.openxmlformats.org/package/2006/relationships"><Relationship Id="rId8" Type="http://schemas.openxmlformats.org/officeDocument/2006/relationships/hyperlink" Target="https://www.igi-global.com/publish/faq/" TargetMode="External"/><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hyperlink" Target="https://www.igi-global.com/publish/contributor-resources/" TargetMode="External"/><Relationship Id="rId7" Type="http://schemas.openxmlformats.org/officeDocument/2006/relationships/hyperlink" Target="https://www.igi-global.com/about/rights-permissions/content-reuse/" TargetMode="External"/><Relationship Id="rId12" Type="http://schemas.openxmlformats.org/officeDocument/2006/relationships/hyperlink" Target="https://www.igi-global.com/e-resources/read-publish/" TargetMode="External"/><Relationship Id="rId17" Type="http://schemas.openxmlformats.org/officeDocument/2006/relationships/image" Target="../media/image83.png"/><Relationship Id="rId2" Type="http://schemas.openxmlformats.org/officeDocument/2006/relationships/hyperlink" Target="https://www.igi-global.com/publish/" TargetMode="External"/><Relationship Id="rId16" Type="http://schemas.openxmlformats.org/officeDocument/2006/relationships/image" Target="../media/image82.svg"/><Relationship Id="rId1" Type="http://schemas.openxmlformats.org/officeDocument/2006/relationships/hyperlink" Target="https://www.igi-global.com/publish/contributor-resources/before-you-write/" TargetMode="External"/><Relationship Id="rId6" Type="http://schemas.openxmlformats.org/officeDocument/2006/relationships/hyperlink" Target="https://www.igi-global.com/about/rights-permissions/ethics-malpractice/" TargetMode="External"/><Relationship Id="rId11" Type="http://schemas.openxmlformats.org/officeDocument/2006/relationships/hyperlink" Target="https://sparcopen.org/wp-content/uploads/2016/04/OA-Funds-in-Action-4.7.16.pdf" TargetMode="External"/><Relationship Id="rId5" Type="http://schemas.openxmlformats.org/officeDocument/2006/relationships/hyperlink" Target="https://www.igi-global.com/publish/contributor-resources/open-access/" TargetMode="External"/><Relationship Id="rId15" Type="http://schemas.openxmlformats.org/officeDocument/2006/relationships/image" Target="../media/image81.png"/><Relationship Id="rId10" Type="http://schemas.openxmlformats.org/officeDocument/2006/relationships/hyperlink" Target="http://oad.simmons.edu/oadwiki/OA_journal_funds" TargetMode="External"/><Relationship Id="rId4" Type="http://schemas.openxmlformats.org/officeDocument/2006/relationships/hyperlink" Target="https://www.igi-global.com/editorial-service-partners/" TargetMode="External"/><Relationship Id="rId9" Type="http://schemas.openxmlformats.org/officeDocument/2006/relationships/hyperlink" Target="http://v2.sherpa.ac.uk/juliet/" TargetMode="External"/><Relationship Id="rId14" Type="http://schemas.openxmlformats.org/officeDocument/2006/relationships/image" Target="../media/image80.svg"/></Relationships>
</file>

<file path=ppt/diagrams/_rels/data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diagrams/_rels/data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6" Type="http://schemas.openxmlformats.org/officeDocument/2006/relationships/image" Target="../media/image52.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5.jpeg"/><Relationship Id="rId7" Type="http://schemas.openxmlformats.org/officeDocument/2006/relationships/hyperlink" Target="https://unglue.it/" TargetMode="External"/><Relationship Id="rId2" Type="http://schemas.openxmlformats.org/officeDocument/2006/relationships/hyperlink" Target="https://www.publicdomainpictures.net/en/view-image.php?image=388664&amp;picture=business-agreement" TargetMode="External"/><Relationship Id="rId1" Type="http://schemas.openxmlformats.org/officeDocument/2006/relationships/image" Target="../media/image64.jpg"/><Relationship Id="rId6" Type="http://schemas.openxmlformats.org/officeDocument/2006/relationships/hyperlink" Target="https://www.kickstarter.com/?ref=nav" TargetMode="External"/><Relationship Id="rId11" Type="http://schemas.openxmlformats.org/officeDocument/2006/relationships/hyperlink" Target="https://www.pexels.com/photo/alarm-alarm-clock-analog-analogue-280254/" TargetMode="External"/><Relationship Id="rId5" Type="http://schemas.openxmlformats.org/officeDocument/2006/relationships/hyperlink" Target="https://scherlund.blogspot.com/2019/05/how-to-make-sure-your-book-gets-read.html" TargetMode="External"/><Relationship Id="rId10" Type="http://schemas.openxmlformats.org/officeDocument/2006/relationships/image" Target="../media/image68.jpeg"/><Relationship Id="rId4" Type="http://schemas.openxmlformats.org/officeDocument/2006/relationships/image" Target="../media/image66.jpg"/><Relationship Id="rId9" Type="http://schemas.openxmlformats.org/officeDocument/2006/relationships/hyperlink" Target="https://technofaq.org/posts/2016/09/generate-a-profit-from-your-app-with-these-monetization-hacks/" TargetMode="External"/></Relationships>
</file>

<file path=ppt/diagrams/_rels/drawing15.xml.rels><?xml version="1.0" encoding="UTF-8" standalone="yes"?>
<Relationships xmlns="http://schemas.openxmlformats.org/package/2006/relationships"><Relationship Id="rId3" Type="http://schemas.openxmlformats.org/officeDocument/2006/relationships/hyperlink" Target="https://www.igi-global.com/publish/call-for-papers/" TargetMode="External"/><Relationship Id="rId7" Type="http://schemas.openxmlformats.org/officeDocument/2006/relationships/image" Target="../media/image78.sv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3.png"/><Relationship Id="rId18" Type="http://schemas.openxmlformats.org/officeDocument/2006/relationships/hyperlink" Target="https://sparcopen.org/wp-content/uploads/2016/04/OA-Funds-in-Action-4.7.16.pdf" TargetMode="External"/><Relationship Id="rId3" Type="http://schemas.openxmlformats.org/officeDocument/2006/relationships/hyperlink" Target="https://www.igi-global.com/publish/contributor-resources/before-you-write/" TargetMode="External"/><Relationship Id="rId7" Type="http://schemas.openxmlformats.org/officeDocument/2006/relationships/image" Target="../media/image81.png"/><Relationship Id="rId12" Type="http://schemas.openxmlformats.org/officeDocument/2006/relationships/hyperlink" Target="https://www.igi-global.com/publish/faq/" TargetMode="External"/><Relationship Id="rId17" Type="http://schemas.openxmlformats.org/officeDocument/2006/relationships/hyperlink" Target="http://oad.simmons.edu/oadwiki/OA_journal_funds" TargetMode="External"/><Relationship Id="rId2" Type="http://schemas.openxmlformats.org/officeDocument/2006/relationships/image" Target="../media/image80.svg"/><Relationship Id="rId16" Type="http://schemas.openxmlformats.org/officeDocument/2006/relationships/hyperlink" Target="http://v2.sherpa.ac.uk/juliet/" TargetMode="External"/><Relationship Id="rId1" Type="http://schemas.openxmlformats.org/officeDocument/2006/relationships/image" Target="../media/image79.png"/><Relationship Id="rId6" Type="http://schemas.openxmlformats.org/officeDocument/2006/relationships/hyperlink" Target="https://www.igi-global.com/publish/contributor-resources/open-access/" TargetMode="External"/><Relationship Id="rId11" Type="http://schemas.openxmlformats.org/officeDocument/2006/relationships/hyperlink" Target="https://www.igi-global.com/about/rights-permissions/content-reuse/" TargetMode="External"/><Relationship Id="rId5" Type="http://schemas.openxmlformats.org/officeDocument/2006/relationships/hyperlink" Target="https://www.igi-global.com/editorial-service-partners/" TargetMode="External"/><Relationship Id="rId15" Type="http://schemas.openxmlformats.org/officeDocument/2006/relationships/hyperlink" Target="https://www.igi-global.com/e-resources/read-publish/" TargetMode="External"/><Relationship Id="rId10" Type="http://schemas.openxmlformats.org/officeDocument/2006/relationships/hyperlink" Target="https://www.igi-global.com/about/rights-permissions/ethics-malpractice/" TargetMode="External"/><Relationship Id="rId4" Type="http://schemas.openxmlformats.org/officeDocument/2006/relationships/hyperlink" Target="https://www.igi-global.com/publish/contributor-resources/" TargetMode="External"/><Relationship Id="rId9" Type="http://schemas.openxmlformats.org/officeDocument/2006/relationships/hyperlink" Target="https://www.igi-global.com/publish/" TargetMode="External"/><Relationship Id="rId14" Type="http://schemas.openxmlformats.org/officeDocument/2006/relationships/image" Target="../media/image8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6" Type="http://schemas.openxmlformats.org/officeDocument/2006/relationships/image" Target="../media/image52.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354A59-89BD-4D60-A7A4-1ADC0BC30A2B}"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0A9FB84-2A09-4B9F-8685-AAAEDBAA2561}">
      <dgm:prSet custT="1"/>
      <dgm:spPr/>
      <dgm:t>
        <a:bodyPr/>
        <a:lstStyle/>
        <a:p>
          <a:pPr>
            <a:lnSpc>
              <a:spcPct val="100000"/>
            </a:lnSpc>
            <a:defRPr b="1"/>
          </a:pPr>
          <a:r>
            <a:rPr lang="en-US" sz="2800" dirty="0">
              <a:solidFill>
                <a:schemeClr val="tx2"/>
              </a:solidFill>
            </a:rPr>
            <a:t>Journals</a:t>
          </a:r>
        </a:p>
      </dgm:t>
    </dgm:pt>
    <dgm:pt modelId="{E7B922C1-F9B4-4596-BE12-593B751561FF}" type="parTrans" cxnId="{3913B884-6A1B-4719-BEBC-0D27BB0D59AC}">
      <dgm:prSet/>
      <dgm:spPr/>
      <dgm:t>
        <a:bodyPr/>
        <a:lstStyle/>
        <a:p>
          <a:endParaRPr lang="en-US"/>
        </a:p>
      </dgm:t>
    </dgm:pt>
    <dgm:pt modelId="{71814E2E-711B-466B-8A49-3D79392DCD4A}" type="sibTrans" cxnId="{3913B884-6A1B-4719-BEBC-0D27BB0D59AC}">
      <dgm:prSet/>
      <dgm:spPr/>
      <dgm:t>
        <a:bodyPr/>
        <a:lstStyle/>
        <a:p>
          <a:endParaRPr lang="en-US"/>
        </a:p>
      </dgm:t>
    </dgm:pt>
    <dgm:pt modelId="{63A78B61-E909-49B8-A281-AEE51C55534E}">
      <dgm:prSet custT="1"/>
      <dgm:spPr/>
      <dgm:t>
        <a:bodyPr/>
        <a:lstStyle/>
        <a:p>
          <a:pPr>
            <a:lnSpc>
              <a:spcPct val="100000"/>
            </a:lnSpc>
            <a:spcAft>
              <a:spcPts val="600"/>
            </a:spcAft>
          </a:pPr>
          <a:r>
            <a:rPr lang="en-US" sz="1600" dirty="0"/>
            <a:t>Platinum Open Access</a:t>
          </a:r>
        </a:p>
        <a:p>
          <a:pPr>
            <a:lnSpc>
              <a:spcPct val="100000"/>
            </a:lnSpc>
            <a:spcAft>
              <a:spcPts val="600"/>
            </a:spcAft>
          </a:pPr>
          <a:r>
            <a:rPr lang="en-US" sz="1600" dirty="0"/>
            <a:t>Gold Open Access</a:t>
          </a:r>
        </a:p>
      </dgm:t>
    </dgm:pt>
    <dgm:pt modelId="{30102717-A63D-40ED-B36F-67FAF0FF21CE}" type="parTrans" cxnId="{3D232DB4-9FE8-4EEF-9447-9413EFE77450}">
      <dgm:prSet/>
      <dgm:spPr/>
      <dgm:t>
        <a:bodyPr/>
        <a:lstStyle/>
        <a:p>
          <a:endParaRPr lang="en-US"/>
        </a:p>
      </dgm:t>
    </dgm:pt>
    <dgm:pt modelId="{6E59EC29-FD4B-4A78-BC7E-C27F14F0681A}" type="sibTrans" cxnId="{3D232DB4-9FE8-4EEF-9447-9413EFE77450}">
      <dgm:prSet/>
      <dgm:spPr/>
      <dgm:t>
        <a:bodyPr/>
        <a:lstStyle/>
        <a:p>
          <a:endParaRPr lang="en-US"/>
        </a:p>
      </dgm:t>
    </dgm:pt>
    <dgm:pt modelId="{72C3D6AC-BAB8-4B40-8291-E118D63256B7}">
      <dgm:prSet custT="1"/>
      <dgm:spPr/>
      <dgm:t>
        <a:bodyPr/>
        <a:lstStyle/>
        <a:p>
          <a:pPr>
            <a:lnSpc>
              <a:spcPct val="100000"/>
            </a:lnSpc>
            <a:defRPr b="1"/>
          </a:pPr>
          <a:r>
            <a:rPr lang="en-US" sz="2800" dirty="0">
              <a:solidFill>
                <a:schemeClr val="tx2"/>
              </a:solidFill>
            </a:rPr>
            <a:t>Books</a:t>
          </a:r>
          <a:endParaRPr lang="en-US" sz="3600" dirty="0">
            <a:solidFill>
              <a:schemeClr val="tx2"/>
            </a:solidFill>
          </a:endParaRPr>
        </a:p>
      </dgm:t>
    </dgm:pt>
    <dgm:pt modelId="{B6C5B3E3-D9C7-418B-AABA-F6F056C369C6}" type="parTrans" cxnId="{D29C3D5C-440C-4C0E-851F-D1D6C089119A}">
      <dgm:prSet/>
      <dgm:spPr/>
      <dgm:t>
        <a:bodyPr/>
        <a:lstStyle/>
        <a:p>
          <a:endParaRPr lang="en-US"/>
        </a:p>
      </dgm:t>
    </dgm:pt>
    <dgm:pt modelId="{AC1DCD34-5FF0-4B22-8AD9-23329E907ACE}" type="sibTrans" cxnId="{D29C3D5C-440C-4C0E-851F-D1D6C089119A}">
      <dgm:prSet/>
      <dgm:spPr/>
      <dgm:t>
        <a:bodyPr/>
        <a:lstStyle/>
        <a:p>
          <a:endParaRPr lang="en-US"/>
        </a:p>
      </dgm:t>
    </dgm:pt>
    <dgm:pt modelId="{479F9823-D3C3-4700-85B4-2E682CA68C98}">
      <dgm:prSet custT="1"/>
      <dgm:spPr/>
      <dgm:t>
        <a:bodyPr/>
        <a:lstStyle/>
        <a:p>
          <a:pPr>
            <a:lnSpc>
              <a:spcPct val="100000"/>
            </a:lnSpc>
            <a:spcBef>
              <a:spcPts val="0"/>
            </a:spcBef>
            <a:spcAft>
              <a:spcPts val="600"/>
            </a:spcAft>
          </a:pPr>
          <a:r>
            <a:rPr lang="en-US" sz="1600" dirty="0"/>
            <a:t>Edited or Authored Monographs</a:t>
          </a:r>
          <a:endParaRPr lang="en-US" sz="2000" b="1" baseline="30000" dirty="0">
            <a:solidFill>
              <a:schemeClr val="accent3"/>
            </a:solidFill>
          </a:endParaRPr>
        </a:p>
      </dgm:t>
    </dgm:pt>
    <dgm:pt modelId="{2FC15F28-9B1E-45CF-883B-B4C95C98B3F5}" type="parTrans" cxnId="{41B700E2-6A29-4623-A1B9-E6BE90EF3AD7}">
      <dgm:prSet/>
      <dgm:spPr/>
      <dgm:t>
        <a:bodyPr/>
        <a:lstStyle/>
        <a:p>
          <a:endParaRPr lang="en-US"/>
        </a:p>
      </dgm:t>
    </dgm:pt>
    <dgm:pt modelId="{18C6493E-4657-4720-BCC4-82243F420CEF}" type="sibTrans" cxnId="{41B700E2-6A29-4623-A1B9-E6BE90EF3AD7}">
      <dgm:prSet/>
      <dgm:spPr/>
      <dgm:t>
        <a:bodyPr/>
        <a:lstStyle/>
        <a:p>
          <a:endParaRPr lang="en-US"/>
        </a:p>
      </dgm:t>
    </dgm:pt>
    <dgm:pt modelId="{9AA7070C-D38A-43C5-8A02-6734B6E3050A}">
      <dgm:prSet custT="1"/>
      <dgm:spPr/>
      <dgm:t>
        <a:bodyPr/>
        <a:lstStyle/>
        <a:p>
          <a:pPr>
            <a:lnSpc>
              <a:spcPct val="100000"/>
            </a:lnSpc>
            <a:spcBef>
              <a:spcPts val="0"/>
            </a:spcBef>
            <a:spcAft>
              <a:spcPts val="600"/>
            </a:spcAft>
          </a:pPr>
          <a:r>
            <a:rPr lang="en-US" sz="1600" dirty="0"/>
            <a:t>Casebooks</a:t>
          </a:r>
        </a:p>
      </dgm:t>
    </dgm:pt>
    <dgm:pt modelId="{D76E2564-7E84-4FC9-A86F-F9CD1CE99173}" type="parTrans" cxnId="{7F3F0A89-C58B-4DFF-AFDF-E8BD1CF804FB}">
      <dgm:prSet/>
      <dgm:spPr/>
      <dgm:t>
        <a:bodyPr/>
        <a:lstStyle/>
        <a:p>
          <a:endParaRPr lang="en-US"/>
        </a:p>
      </dgm:t>
    </dgm:pt>
    <dgm:pt modelId="{35DFE7CC-0B1E-4EC6-B83D-27AE5241251D}" type="sibTrans" cxnId="{7F3F0A89-C58B-4DFF-AFDF-E8BD1CF804FB}">
      <dgm:prSet/>
      <dgm:spPr/>
      <dgm:t>
        <a:bodyPr/>
        <a:lstStyle/>
        <a:p>
          <a:endParaRPr lang="en-US"/>
        </a:p>
      </dgm:t>
    </dgm:pt>
    <dgm:pt modelId="{1A188AC3-1D4B-4BE1-B073-1FD989B3B71A}">
      <dgm:prSet custT="1"/>
      <dgm:spPr/>
      <dgm:t>
        <a:bodyPr/>
        <a:lstStyle/>
        <a:p>
          <a:pPr>
            <a:lnSpc>
              <a:spcPct val="100000"/>
            </a:lnSpc>
            <a:spcBef>
              <a:spcPts val="0"/>
            </a:spcBef>
            <a:spcAft>
              <a:spcPts val="600"/>
            </a:spcAft>
          </a:pPr>
          <a:r>
            <a:rPr lang="en-US" sz="1600" dirty="0"/>
            <a:t>Handbooks of Research</a:t>
          </a:r>
        </a:p>
      </dgm:t>
    </dgm:pt>
    <dgm:pt modelId="{0907C98D-F115-4A48-A38D-2A5AA629FEA2}" type="parTrans" cxnId="{AB62AB29-951D-4906-A250-ECA2036C8D15}">
      <dgm:prSet/>
      <dgm:spPr/>
      <dgm:t>
        <a:bodyPr/>
        <a:lstStyle/>
        <a:p>
          <a:endParaRPr lang="en-US"/>
        </a:p>
      </dgm:t>
    </dgm:pt>
    <dgm:pt modelId="{1A880A60-57CC-47ED-8F0D-60123D07C616}" type="sibTrans" cxnId="{AB62AB29-951D-4906-A250-ECA2036C8D15}">
      <dgm:prSet/>
      <dgm:spPr/>
      <dgm:t>
        <a:bodyPr/>
        <a:lstStyle/>
        <a:p>
          <a:endParaRPr lang="en-US"/>
        </a:p>
      </dgm:t>
    </dgm:pt>
    <dgm:pt modelId="{A61872D3-7AFB-4F7D-A29D-0CA2042229EA}">
      <dgm:prSet custT="1"/>
      <dgm:spPr/>
      <dgm:t>
        <a:bodyPr/>
        <a:lstStyle/>
        <a:p>
          <a:pPr>
            <a:lnSpc>
              <a:spcPct val="100000"/>
            </a:lnSpc>
            <a:spcBef>
              <a:spcPts val="0"/>
            </a:spcBef>
            <a:spcAft>
              <a:spcPts val="600"/>
            </a:spcAft>
          </a:pPr>
          <a:r>
            <a:rPr lang="en-US" sz="1600" dirty="0"/>
            <a:t>Encyclopedias</a:t>
          </a:r>
        </a:p>
      </dgm:t>
    </dgm:pt>
    <dgm:pt modelId="{2BFF2B68-48D8-485D-8B07-60B7C7CED8F8}" type="parTrans" cxnId="{13F1FC25-4F36-422B-AE2B-086E2F4D345F}">
      <dgm:prSet/>
      <dgm:spPr/>
      <dgm:t>
        <a:bodyPr/>
        <a:lstStyle/>
        <a:p>
          <a:endParaRPr lang="en-US"/>
        </a:p>
      </dgm:t>
    </dgm:pt>
    <dgm:pt modelId="{823A3636-3F42-46D7-B169-5F1563948041}" type="sibTrans" cxnId="{13F1FC25-4F36-422B-AE2B-086E2F4D345F}">
      <dgm:prSet/>
      <dgm:spPr/>
      <dgm:t>
        <a:bodyPr/>
        <a:lstStyle/>
        <a:p>
          <a:endParaRPr lang="en-US"/>
        </a:p>
      </dgm:t>
    </dgm:pt>
    <dgm:pt modelId="{C2663E62-7BD9-4BBF-9BA2-3111488F08C8}">
      <dgm:prSet custT="1"/>
      <dgm:spPr/>
      <dgm:t>
        <a:bodyPr/>
        <a:lstStyle/>
        <a:p>
          <a:pPr>
            <a:lnSpc>
              <a:spcPct val="100000"/>
            </a:lnSpc>
            <a:defRPr b="1"/>
          </a:pPr>
          <a:r>
            <a:rPr lang="en-US" sz="2800" dirty="0">
              <a:solidFill>
                <a:schemeClr val="tx2"/>
              </a:solidFill>
            </a:rPr>
            <a:t>Paper Level</a:t>
          </a:r>
        </a:p>
      </dgm:t>
    </dgm:pt>
    <dgm:pt modelId="{949CE77F-6B55-4FA9-B554-EE3C3315AE58}" type="parTrans" cxnId="{28636225-4DA2-4765-8B27-3C4E70A7D493}">
      <dgm:prSet/>
      <dgm:spPr/>
      <dgm:t>
        <a:bodyPr/>
        <a:lstStyle/>
        <a:p>
          <a:endParaRPr lang="en-US"/>
        </a:p>
      </dgm:t>
    </dgm:pt>
    <dgm:pt modelId="{87395CFF-1B3A-49B7-8DD0-B22E592F2F67}" type="sibTrans" cxnId="{28636225-4DA2-4765-8B27-3C4E70A7D493}">
      <dgm:prSet/>
      <dgm:spPr/>
      <dgm:t>
        <a:bodyPr/>
        <a:lstStyle/>
        <a:p>
          <a:endParaRPr lang="en-US"/>
        </a:p>
      </dgm:t>
    </dgm:pt>
    <dgm:pt modelId="{C5F19675-2830-463A-BD90-B47DF07FEDF3}">
      <dgm:prSet custT="1"/>
      <dgm:spPr/>
      <dgm:t>
        <a:bodyPr/>
        <a:lstStyle/>
        <a:p>
          <a:pPr>
            <a:lnSpc>
              <a:spcPct val="100000"/>
            </a:lnSpc>
            <a:spcAft>
              <a:spcPts val="600"/>
            </a:spcAft>
          </a:pPr>
          <a:r>
            <a:rPr lang="en-US" sz="1600" dirty="0"/>
            <a:t>Journal Articles</a:t>
          </a:r>
        </a:p>
      </dgm:t>
    </dgm:pt>
    <dgm:pt modelId="{E15051B0-DD5B-4D86-BFE3-2889ED47B62A}" type="parTrans" cxnId="{86A1550F-54E3-4F1C-925D-A83EBE8A49B1}">
      <dgm:prSet/>
      <dgm:spPr/>
      <dgm:t>
        <a:bodyPr/>
        <a:lstStyle/>
        <a:p>
          <a:endParaRPr lang="en-US"/>
        </a:p>
      </dgm:t>
    </dgm:pt>
    <dgm:pt modelId="{A1021586-A6B7-4FDE-ADE8-807772911332}" type="sibTrans" cxnId="{86A1550F-54E3-4F1C-925D-A83EBE8A49B1}">
      <dgm:prSet/>
      <dgm:spPr/>
      <dgm:t>
        <a:bodyPr/>
        <a:lstStyle/>
        <a:p>
          <a:endParaRPr lang="en-US"/>
        </a:p>
      </dgm:t>
    </dgm:pt>
    <dgm:pt modelId="{E77E7D3C-873D-41ED-BC4F-377CD4028320}">
      <dgm:prSet custT="1"/>
      <dgm:spPr/>
      <dgm:t>
        <a:bodyPr/>
        <a:lstStyle/>
        <a:p>
          <a:pPr>
            <a:lnSpc>
              <a:spcPct val="100000"/>
            </a:lnSpc>
            <a:spcAft>
              <a:spcPts val="600"/>
            </a:spcAft>
          </a:pPr>
          <a:r>
            <a:rPr lang="en-US" sz="1600" dirty="0"/>
            <a:t>Book Chapters</a:t>
          </a:r>
        </a:p>
        <a:p>
          <a:pPr>
            <a:lnSpc>
              <a:spcPct val="100000"/>
            </a:lnSpc>
            <a:spcAft>
              <a:spcPts val="600"/>
            </a:spcAft>
          </a:pPr>
          <a:r>
            <a:rPr lang="en-US" sz="1600" dirty="0"/>
            <a:t>Teaching Cases</a:t>
          </a:r>
        </a:p>
      </dgm:t>
    </dgm:pt>
    <dgm:pt modelId="{6FFF434E-052F-403A-8C6D-9C293BB024FC}" type="parTrans" cxnId="{5F110159-AC09-4C15-993A-57E6402D0A23}">
      <dgm:prSet/>
      <dgm:spPr/>
      <dgm:t>
        <a:bodyPr/>
        <a:lstStyle/>
        <a:p>
          <a:endParaRPr lang="en-US"/>
        </a:p>
      </dgm:t>
    </dgm:pt>
    <dgm:pt modelId="{14E14CE1-7F35-49B1-B17B-8E10ABBDB335}" type="sibTrans" cxnId="{5F110159-AC09-4C15-993A-57E6402D0A23}">
      <dgm:prSet/>
      <dgm:spPr/>
      <dgm:t>
        <a:bodyPr/>
        <a:lstStyle/>
        <a:p>
          <a:endParaRPr lang="en-US"/>
        </a:p>
      </dgm:t>
    </dgm:pt>
    <dgm:pt modelId="{597070F0-2BC6-4AA4-9F9D-5830CD0CDEEF}" type="pres">
      <dgm:prSet presAssocID="{AF354A59-89BD-4D60-A7A4-1ADC0BC30A2B}" presName="root" presStyleCnt="0">
        <dgm:presLayoutVars>
          <dgm:dir/>
          <dgm:resizeHandles val="exact"/>
        </dgm:presLayoutVars>
      </dgm:prSet>
      <dgm:spPr/>
    </dgm:pt>
    <dgm:pt modelId="{15E91974-7807-4D1B-83B3-FBDA88C741F6}" type="pres">
      <dgm:prSet presAssocID="{A0A9FB84-2A09-4B9F-8685-AAAEDBAA2561}" presName="compNode" presStyleCnt="0"/>
      <dgm:spPr/>
    </dgm:pt>
    <dgm:pt modelId="{F691D668-784F-4834-9F87-9F71F61F3C28}" type="pres">
      <dgm:prSet presAssocID="{A0A9FB84-2A09-4B9F-8685-AAAEDBAA256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Book"/>
        </a:ext>
      </dgm:extLst>
    </dgm:pt>
    <dgm:pt modelId="{74366B86-29FB-4384-866F-8889AE16C827}" type="pres">
      <dgm:prSet presAssocID="{A0A9FB84-2A09-4B9F-8685-AAAEDBAA2561}" presName="iconSpace" presStyleCnt="0"/>
      <dgm:spPr/>
    </dgm:pt>
    <dgm:pt modelId="{7F69B42C-FA94-40F4-B4EC-0223E3D54045}" type="pres">
      <dgm:prSet presAssocID="{A0A9FB84-2A09-4B9F-8685-AAAEDBAA2561}" presName="parTx" presStyleLbl="revTx" presStyleIdx="0" presStyleCnt="6">
        <dgm:presLayoutVars>
          <dgm:chMax val="0"/>
          <dgm:chPref val="0"/>
        </dgm:presLayoutVars>
      </dgm:prSet>
      <dgm:spPr/>
    </dgm:pt>
    <dgm:pt modelId="{6F1971E4-8D1E-4A1C-889B-0E57B16E27DC}" type="pres">
      <dgm:prSet presAssocID="{A0A9FB84-2A09-4B9F-8685-AAAEDBAA2561}" presName="txSpace" presStyleCnt="0"/>
      <dgm:spPr/>
    </dgm:pt>
    <dgm:pt modelId="{6C87E2A4-ED35-4DF2-BD6E-878AAD758A55}" type="pres">
      <dgm:prSet presAssocID="{A0A9FB84-2A09-4B9F-8685-AAAEDBAA2561}" presName="desTx" presStyleLbl="revTx" presStyleIdx="1" presStyleCnt="6">
        <dgm:presLayoutVars/>
      </dgm:prSet>
      <dgm:spPr/>
    </dgm:pt>
    <dgm:pt modelId="{3A2B80FC-4040-4B58-875F-FB77635D7FD1}" type="pres">
      <dgm:prSet presAssocID="{71814E2E-711B-466B-8A49-3D79392DCD4A}" presName="sibTrans" presStyleCnt="0"/>
      <dgm:spPr/>
    </dgm:pt>
    <dgm:pt modelId="{90A2DB4F-7910-4108-80FF-E3F2C7E65913}" type="pres">
      <dgm:prSet presAssocID="{72C3D6AC-BAB8-4B40-8291-E118D63256B7}" presName="compNode" presStyleCnt="0"/>
      <dgm:spPr/>
    </dgm:pt>
    <dgm:pt modelId="{CB275B71-5366-4391-8437-DD0DCF4989FC}" type="pres">
      <dgm:prSet presAssocID="{72C3D6AC-BAB8-4B40-8291-E118D63256B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B61150E5-C620-43FF-B24F-D7B1C8245206}" type="pres">
      <dgm:prSet presAssocID="{72C3D6AC-BAB8-4B40-8291-E118D63256B7}" presName="iconSpace" presStyleCnt="0"/>
      <dgm:spPr/>
    </dgm:pt>
    <dgm:pt modelId="{BE05707D-E492-40CB-8434-6721A1319BC4}" type="pres">
      <dgm:prSet presAssocID="{72C3D6AC-BAB8-4B40-8291-E118D63256B7}" presName="parTx" presStyleLbl="revTx" presStyleIdx="2" presStyleCnt="6">
        <dgm:presLayoutVars>
          <dgm:chMax val="0"/>
          <dgm:chPref val="0"/>
        </dgm:presLayoutVars>
      </dgm:prSet>
      <dgm:spPr/>
    </dgm:pt>
    <dgm:pt modelId="{55CCA14D-540F-4E2E-837A-6DBD111DB92E}" type="pres">
      <dgm:prSet presAssocID="{72C3D6AC-BAB8-4B40-8291-E118D63256B7}" presName="txSpace" presStyleCnt="0"/>
      <dgm:spPr/>
    </dgm:pt>
    <dgm:pt modelId="{E807D5E3-0FB1-43A2-93CD-53C863BCDC0D}" type="pres">
      <dgm:prSet presAssocID="{72C3D6AC-BAB8-4B40-8291-E118D63256B7}" presName="desTx" presStyleLbl="revTx" presStyleIdx="3" presStyleCnt="6" custScaleX="136595">
        <dgm:presLayoutVars/>
      </dgm:prSet>
      <dgm:spPr/>
    </dgm:pt>
    <dgm:pt modelId="{7CEF31FB-4ED4-48C9-8349-046C8CE0E805}" type="pres">
      <dgm:prSet presAssocID="{AC1DCD34-5FF0-4B22-8AD9-23329E907ACE}" presName="sibTrans" presStyleCnt="0"/>
      <dgm:spPr/>
    </dgm:pt>
    <dgm:pt modelId="{C9BCF5CD-E0C8-419A-8C55-8CD79E946BF0}" type="pres">
      <dgm:prSet presAssocID="{C2663E62-7BD9-4BBF-9BA2-3111488F08C8}" presName="compNode" presStyleCnt="0"/>
      <dgm:spPr/>
    </dgm:pt>
    <dgm:pt modelId="{9FEACD2A-C08B-45E5-9B7A-2CC0341C5A54}" type="pres">
      <dgm:prSet presAssocID="{C2663E62-7BD9-4BBF-9BA2-3111488F08C8}"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ument"/>
        </a:ext>
      </dgm:extLst>
    </dgm:pt>
    <dgm:pt modelId="{52FD649F-91D6-471C-8E2D-8650CE3DA128}" type="pres">
      <dgm:prSet presAssocID="{C2663E62-7BD9-4BBF-9BA2-3111488F08C8}" presName="iconSpace" presStyleCnt="0"/>
      <dgm:spPr/>
    </dgm:pt>
    <dgm:pt modelId="{3DFB4148-85A2-4AAB-AA76-FF17DE9935E7}" type="pres">
      <dgm:prSet presAssocID="{C2663E62-7BD9-4BBF-9BA2-3111488F08C8}" presName="parTx" presStyleLbl="revTx" presStyleIdx="4" presStyleCnt="6">
        <dgm:presLayoutVars>
          <dgm:chMax val="0"/>
          <dgm:chPref val="0"/>
        </dgm:presLayoutVars>
      </dgm:prSet>
      <dgm:spPr/>
    </dgm:pt>
    <dgm:pt modelId="{A985FFC6-2092-43E3-89BD-1092714041EF}" type="pres">
      <dgm:prSet presAssocID="{C2663E62-7BD9-4BBF-9BA2-3111488F08C8}" presName="txSpace" presStyleCnt="0"/>
      <dgm:spPr/>
    </dgm:pt>
    <dgm:pt modelId="{AE0D5CC2-993E-46F1-B1CC-5D2DFB38541F}" type="pres">
      <dgm:prSet presAssocID="{C2663E62-7BD9-4BBF-9BA2-3111488F08C8}" presName="desTx" presStyleLbl="revTx" presStyleIdx="5" presStyleCnt="6">
        <dgm:presLayoutVars/>
      </dgm:prSet>
      <dgm:spPr/>
    </dgm:pt>
  </dgm:ptLst>
  <dgm:cxnLst>
    <dgm:cxn modelId="{86A1550F-54E3-4F1C-925D-A83EBE8A49B1}" srcId="{C2663E62-7BD9-4BBF-9BA2-3111488F08C8}" destId="{C5F19675-2830-463A-BD90-B47DF07FEDF3}" srcOrd="0" destOrd="0" parTransId="{E15051B0-DD5B-4D86-BFE3-2889ED47B62A}" sibTransId="{A1021586-A6B7-4FDE-ADE8-807772911332}"/>
    <dgm:cxn modelId="{67F2EE16-BCDF-4AFE-9F93-D18CF704B454}" type="presOf" srcId="{9AA7070C-D38A-43C5-8A02-6734B6E3050A}" destId="{E807D5E3-0FB1-43A2-93CD-53C863BCDC0D}" srcOrd="0" destOrd="1" presId="urn:microsoft.com/office/officeart/2018/5/layout/CenteredIconLabelDescriptionList"/>
    <dgm:cxn modelId="{DD36031B-50BA-4A21-9A56-CEDF02586086}" type="presOf" srcId="{479F9823-D3C3-4700-85B4-2E682CA68C98}" destId="{E807D5E3-0FB1-43A2-93CD-53C863BCDC0D}" srcOrd="0" destOrd="0" presId="urn:microsoft.com/office/officeart/2018/5/layout/CenteredIconLabelDescriptionList"/>
    <dgm:cxn modelId="{28636225-4DA2-4765-8B27-3C4E70A7D493}" srcId="{AF354A59-89BD-4D60-A7A4-1ADC0BC30A2B}" destId="{C2663E62-7BD9-4BBF-9BA2-3111488F08C8}" srcOrd="2" destOrd="0" parTransId="{949CE77F-6B55-4FA9-B554-EE3C3315AE58}" sibTransId="{87395CFF-1B3A-49B7-8DD0-B22E592F2F67}"/>
    <dgm:cxn modelId="{13F1FC25-4F36-422B-AE2B-086E2F4D345F}" srcId="{72C3D6AC-BAB8-4B40-8291-E118D63256B7}" destId="{A61872D3-7AFB-4F7D-A29D-0CA2042229EA}" srcOrd="3" destOrd="0" parTransId="{2BFF2B68-48D8-485D-8B07-60B7C7CED8F8}" sibTransId="{823A3636-3F42-46D7-B169-5F1563948041}"/>
    <dgm:cxn modelId="{6EE81A27-64FF-4F46-9A1C-576D8744B48A}" type="presOf" srcId="{E77E7D3C-873D-41ED-BC4F-377CD4028320}" destId="{AE0D5CC2-993E-46F1-B1CC-5D2DFB38541F}" srcOrd="0" destOrd="1" presId="urn:microsoft.com/office/officeart/2018/5/layout/CenteredIconLabelDescriptionList"/>
    <dgm:cxn modelId="{AB62AB29-951D-4906-A250-ECA2036C8D15}" srcId="{72C3D6AC-BAB8-4B40-8291-E118D63256B7}" destId="{1A188AC3-1D4B-4BE1-B073-1FD989B3B71A}" srcOrd="2" destOrd="0" parTransId="{0907C98D-F115-4A48-A38D-2A5AA629FEA2}" sibTransId="{1A880A60-57CC-47ED-8F0D-60123D07C616}"/>
    <dgm:cxn modelId="{D29C3D5C-440C-4C0E-851F-D1D6C089119A}" srcId="{AF354A59-89BD-4D60-A7A4-1ADC0BC30A2B}" destId="{72C3D6AC-BAB8-4B40-8291-E118D63256B7}" srcOrd="1" destOrd="0" parTransId="{B6C5B3E3-D9C7-418B-AABA-F6F056C369C6}" sibTransId="{AC1DCD34-5FF0-4B22-8AD9-23329E907ACE}"/>
    <dgm:cxn modelId="{E0C30344-A7AC-4720-9137-410A1EC3DF7D}" type="presOf" srcId="{63A78B61-E909-49B8-A281-AEE51C55534E}" destId="{6C87E2A4-ED35-4DF2-BD6E-878AAD758A55}" srcOrd="0" destOrd="0" presId="urn:microsoft.com/office/officeart/2018/5/layout/CenteredIconLabelDescriptionList"/>
    <dgm:cxn modelId="{255D6376-23A7-4003-8623-3F20BE58E88A}" type="presOf" srcId="{A61872D3-7AFB-4F7D-A29D-0CA2042229EA}" destId="{E807D5E3-0FB1-43A2-93CD-53C863BCDC0D}" srcOrd="0" destOrd="3" presId="urn:microsoft.com/office/officeart/2018/5/layout/CenteredIconLabelDescriptionList"/>
    <dgm:cxn modelId="{5F110159-AC09-4C15-993A-57E6402D0A23}" srcId="{C2663E62-7BD9-4BBF-9BA2-3111488F08C8}" destId="{E77E7D3C-873D-41ED-BC4F-377CD4028320}" srcOrd="1" destOrd="0" parTransId="{6FFF434E-052F-403A-8C6D-9C293BB024FC}" sibTransId="{14E14CE1-7F35-49B1-B17B-8E10ABBDB335}"/>
    <dgm:cxn modelId="{3913B884-6A1B-4719-BEBC-0D27BB0D59AC}" srcId="{AF354A59-89BD-4D60-A7A4-1ADC0BC30A2B}" destId="{A0A9FB84-2A09-4B9F-8685-AAAEDBAA2561}" srcOrd="0" destOrd="0" parTransId="{E7B922C1-F9B4-4596-BE12-593B751561FF}" sibTransId="{71814E2E-711B-466B-8A49-3D79392DCD4A}"/>
    <dgm:cxn modelId="{70269E86-937E-45D9-9ACD-2FDE5FFB8B38}" type="presOf" srcId="{C5F19675-2830-463A-BD90-B47DF07FEDF3}" destId="{AE0D5CC2-993E-46F1-B1CC-5D2DFB38541F}" srcOrd="0" destOrd="0" presId="urn:microsoft.com/office/officeart/2018/5/layout/CenteredIconLabelDescriptionList"/>
    <dgm:cxn modelId="{7F3F0A89-C58B-4DFF-AFDF-E8BD1CF804FB}" srcId="{72C3D6AC-BAB8-4B40-8291-E118D63256B7}" destId="{9AA7070C-D38A-43C5-8A02-6734B6E3050A}" srcOrd="1" destOrd="0" parTransId="{D76E2564-7E84-4FC9-A86F-F9CD1CE99173}" sibTransId="{35DFE7CC-0B1E-4EC6-B83D-27AE5241251D}"/>
    <dgm:cxn modelId="{3D232DB4-9FE8-4EEF-9447-9413EFE77450}" srcId="{A0A9FB84-2A09-4B9F-8685-AAAEDBAA2561}" destId="{63A78B61-E909-49B8-A281-AEE51C55534E}" srcOrd="0" destOrd="0" parTransId="{30102717-A63D-40ED-B36F-67FAF0FF21CE}" sibTransId="{6E59EC29-FD4B-4A78-BC7E-C27F14F0681A}"/>
    <dgm:cxn modelId="{134726BB-AF23-417E-9CCA-B2DEEC7D84A5}" type="presOf" srcId="{1A188AC3-1D4B-4BE1-B073-1FD989B3B71A}" destId="{E807D5E3-0FB1-43A2-93CD-53C863BCDC0D}" srcOrd="0" destOrd="2" presId="urn:microsoft.com/office/officeart/2018/5/layout/CenteredIconLabelDescriptionList"/>
    <dgm:cxn modelId="{324325C4-41CE-4E4E-AC95-B6F2B6016EC2}" type="presOf" srcId="{A0A9FB84-2A09-4B9F-8685-AAAEDBAA2561}" destId="{7F69B42C-FA94-40F4-B4EC-0223E3D54045}" srcOrd="0" destOrd="0" presId="urn:microsoft.com/office/officeart/2018/5/layout/CenteredIconLabelDescriptionList"/>
    <dgm:cxn modelId="{38BC1CD1-F70E-4995-AF94-3F54399112EC}" type="presOf" srcId="{72C3D6AC-BAB8-4B40-8291-E118D63256B7}" destId="{BE05707D-E492-40CB-8434-6721A1319BC4}" srcOrd="0" destOrd="0" presId="urn:microsoft.com/office/officeart/2018/5/layout/CenteredIconLabelDescriptionList"/>
    <dgm:cxn modelId="{41B700E2-6A29-4623-A1B9-E6BE90EF3AD7}" srcId="{72C3D6AC-BAB8-4B40-8291-E118D63256B7}" destId="{479F9823-D3C3-4700-85B4-2E682CA68C98}" srcOrd="0" destOrd="0" parTransId="{2FC15F28-9B1E-45CF-883B-B4C95C98B3F5}" sibTransId="{18C6493E-4657-4720-BCC4-82243F420CEF}"/>
    <dgm:cxn modelId="{3D43BDE2-2DF8-45DE-896F-645B3BB672E7}" type="presOf" srcId="{C2663E62-7BD9-4BBF-9BA2-3111488F08C8}" destId="{3DFB4148-85A2-4AAB-AA76-FF17DE9935E7}" srcOrd="0" destOrd="0" presId="urn:microsoft.com/office/officeart/2018/5/layout/CenteredIconLabelDescriptionList"/>
    <dgm:cxn modelId="{5FE7CEED-5528-4D6B-8043-B61BF321D63A}" type="presOf" srcId="{AF354A59-89BD-4D60-A7A4-1ADC0BC30A2B}" destId="{597070F0-2BC6-4AA4-9F9D-5830CD0CDEEF}" srcOrd="0" destOrd="0" presId="urn:microsoft.com/office/officeart/2018/5/layout/CenteredIconLabelDescriptionList"/>
    <dgm:cxn modelId="{F79552D3-88FA-476A-B053-6A9B9377BC98}" type="presParOf" srcId="{597070F0-2BC6-4AA4-9F9D-5830CD0CDEEF}" destId="{15E91974-7807-4D1B-83B3-FBDA88C741F6}" srcOrd="0" destOrd="0" presId="urn:microsoft.com/office/officeart/2018/5/layout/CenteredIconLabelDescriptionList"/>
    <dgm:cxn modelId="{CEBB8B01-E559-4A5F-B03A-DA8B78B50283}" type="presParOf" srcId="{15E91974-7807-4D1B-83B3-FBDA88C741F6}" destId="{F691D668-784F-4834-9F87-9F71F61F3C28}" srcOrd="0" destOrd="0" presId="urn:microsoft.com/office/officeart/2018/5/layout/CenteredIconLabelDescriptionList"/>
    <dgm:cxn modelId="{29AAD8E8-54DB-4441-BA4E-E32055F3D692}" type="presParOf" srcId="{15E91974-7807-4D1B-83B3-FBDA88C741F6}" destId="{74366B86-29FB-4384-866F-8889AE16C827}" srcOrd="1" destOrd="0" presId="urn:microsoft.com/office/officeart/2018/5/layout/CenteredIconLabelDescriptionList"/>
    <dgm:cxn modelId="{445278D6-9B9D-4A3B-96EE-5082EA837D67}" type="presParOf" srcId="{15E91974-7807-4D1B-83B3-FBDA88C741F6}" destId="{7F69B42C-FA94-40F4-B4EC-0223E3D54045}" srcOrd="2" destOrd="0" presId="urn:microsoft.com/office/officeart/2018/5/layout/CenteredIconLabelDescriptionList"/>
    <dgm:cxn modelId="{0351CF58-3C13-40F3-85E7-8D18D40CBC31}" type="presParOf" srcId="{15E91974-7807-4D1B-83B3-FBDA88C741F6}" destId="{6F1971E4-8D1E-4A1C-889B-0E57B16E27DC}" srcOrd="3" destOrd="0" presId="urn:microsoft.com/office/officeart/2018/5/layout/CenteredIconLabelDescriptionList"/>
    <dgm:cxn modelId="{F7A0D0BA-1BBD-4A7E-8345-15B4F3A3D0DE}" type="presParOf" srcId="{15E91974-7807-4D1B-83B3-FBDA88C741F6}" destId="{6C87E2A4-ED35-4DF2-BD6E-878AAD758A55}" srcOrd="4" destOrd="0" presId="urn:microsoft.com/office/officeart/2018/5/layout/CenteredIconLabelDescriptionList"/>
    <dgm:cxn modelId="{91A6BA1C-B73A-46D7-AEC3-F120FF2C290C}" type="presParOf" srcId="{597070F0-2BC6-4AA4-9F9D-5830CD0CDEEF}" destId="{3A2B80FC-4040-4B58-875F-FB77635D7FD1}" srcOrd="1" destOrd="0" presId="urn:microsoft.com/office/officeart/2018/5/layout/CenteredIconLabelDescriptionList"/>
    <dgm:cxn modelId="{1083DAEF-B676-428E-8368-939BB95130CF}" type="presParOf" srcId="{597070F0-2BC6-4AA4-9F9D-5830CD0CDEEF}" destId="{90A2DB4F-7910-4108-80FF-E3F2C7E65913}" srcOrd="2" destOrd="0" presId="urn:microsoft.com/office/officeart/2018/5/layout/CenteredIconLabelDescriptionList"/>
    <dgm:cxn modelId="{2A3290A5-646C-46DD-8E72-38CC1E036067}" type="presParOf" srcId="{90A2DB4F-7910-4108-80FF-E3F2C7E65913}" destId="{CB275B71-5366-4391-8437-DD0DCF4989FC}" srcOrd="0" destOrd="0" presId="urn:microsoft.com/office/officeart/2018/5/layout/CenteredIconLabelDescriptionList"/>
    <dgm:cxn modelId="{553B4A09-2F86-4E6C-9A40-B39C0F17A667}" type="presParOf" srcId="{90A2DB4F-7910-4108-80FF-E3F2C7E65913}" destId="{B61150E5-C620-43FF-B24F-D7B1C8245206}" srcOrd="1" destOrd="0" presId="urn:microsoft.com/office/officeart/2018/5/layout/CenteredIconLabelDescriptionList"/>
    <dgm:cxn modelId="{5AE5FB0D-CD7B-489A-AAD7-455B51E9637F}" type="presParOf" srcId="{90A2DB4F-7910-4108-80FF-E3F2C7E65913}" destId="{BE05707D-E492-40CB-8434-6721A1319BC4}" srcOrd="2" destOrd="0" presId="urn:microsoft.com/office/officeart/2018/5/layout/CenteredIconLabelDescriptionList"/>
    <dgm:cxn modelId="{ACC20287-D5D6-4F5F-8D51-CB327E1C3FA5}" type="presParOf" srcId="{90A2DB4F-7910-4108-80FF-E3F2C7E65913}" destId="{55CCA14D-540F-4E2E-837A-6DBD111DB92E}" srcOrd="3" destOrd="0" presId="urn:microsoft.com/office/officeart/2018/5/layout/CenteredIconLabelDescriptionList"/>
    <dgm:cxn modelId="{8E771262-A0B6-4EBF-BD89-62403038AB9A}" type="presParOf" srcId="{90A2DB4F-7910-4108-80FF-E3F2C7E65913}" destId="{E807D5E3-0FB1-43A2-93CD-53C863BCDC0D}" srcOrd="4" destOrd="0" presId="urn:microsoft.com/office/officeart/2018/5/layout/CenteredIconLabelDescriptionList"/>
    <dgm:cxn modelId="{40AF9198-7E35-43D0-ABE5-FC6E0EDDD20C}" type="presParOf" srcId="{597070F0-2BC6-4AA4-9F9D-5830CD0CDEEF}" destId="{7CEF31FB-4ED4-48C9-8349-046C8CE0E805}" srcOrd="3" destOrd="0" presId="urn:microsoft.com/office/officeart/2018/5/layout/CenteredIconLabelDescriptionList"/>
    <dgm:cxn modelId="{09712D7D-CFC6-44BF-980B-E8B3B1D4E58F}" type="presParOf" srcId="{597070F0-2BC6-4AA4-9F9D-5830CD0CDEEF}" destId="{C9BCF5CD-E0C8-419A-8C55-8CD79E946BF0}" srcOrd="4" destOrd="0" presId="urn:microsoft.com/office/officeart/2018/5/layout/CenteredIconLabelDescriptionList"/>
    <dgm:cxn modelId="{BF92BB2F-CC95-4AB1-8772-D36FA40F7C6D}" type="presParOf" srcId="{C9BCF5CD-E0C8-419A-8C55-8CD79E946BF0}" destId="{9FEACD2A-C08B-45E5-9B7A-2CC0341C5A54}" srcOrd="0" destOrd="0" presId="urn:microsoft.com/office/officeart/2018/5/layout/CenteredIconLabelDescriptionList"/>
    <dgm:cxn modelId="{74A33FDF-7687-4FA6-A0CE-39EC209C4531}" type="presParOf" srcId="{C9BCF5CD-E0C8-419A-8C55-8CD79E946BF0}" destId="{52FD649F-91D6-471C-8E2D-8650CE3DA128}" srcOrd="1" destOrd="0" presId="urn:microsoft.com/office/officeart/2018/5/layout/CenteredIconLabelDescriptionList"/>
    <dgm:cxn modelId="{AB3D7E57-CF5F-4437-837E-6D3B97DFD2CD}" type="presParOf" srcId="{C9BCF5CD-E0C8-419A-8C55-8CD79E946BF0}" destId="{3DFB4148-85A2-4AAB-AA76-FF17DE9935E7}" srcOrd="2" destOrd="0" presId="urn:microsoft.com/office/officeart/2018/5/layout/CenteredIconLabelDescriptionList"/>
    <dgm:cxn modelId="{1E16441C-FC03-4EA8-8C0C-F7AFA64696A2}" type="presParOf" srcId="{C9BCF5CD-E0C8-419A-8C55-8CD79E946BF0}" destId="{A985FFC6-2092-43E3-89BD-1092714041EF}" srcOrd="3" destOrd="0" presId="urn:microsoft.com/office/officeart/2018/5/layout/CenteredIconLabelDescriptionList"/>
    <dgm:cxn modelId="{43394F4A-F574-43A0-B8B1-C72CB109C390}" type="presParOf" srcId="{C9BCF5CD-E0C8-419A-8C55-8CD79E946BF0}" destId="{AE0D5CC2-993E-46F1-B1CC-5D2DFB38541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2E0E93-0167-4821-84F0-0A416BC122B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A98E58E-B031-460C-BB31-1754FD093CA9}">
      <dgm:prSet/>
      <dgm:spPr/>
      <dgm:t>
        <a:bodyPr/>
        <a:lstStyle/>
        <a:p>
          <a:pPr>
            <a:lnSpc>
              <a:spcPct val="100000"/>
            </a:lnSpc>
            <a:defRPr cap="all"/>
          </a:pPr>
          <a:r>
            <a:rPr lang="en-US" dirty="0"/>
            <a:t>Freely Share Your Research</a:t>
          </a:r>
        </a:p>
      </dgm:t>
    </dgm:pt>
    <dgm:pt modelId="{6070753B-401E-4372-A648-DEE2D796AB6E}" type="parTrans" cxnId="{772A8FBA-3661-4505-952A-4FA49FE02494}">
      <dgm:prSet/>
      <dgm:spPr/>
      <dgm:t>
        <a:bodyPr/>
        <a:lstStyle/>
        <a:p>
          <a:endParaRPr lang="en-US"/>
        </a:p>
      </dgm:t>
    </dgm:pt>
    <dgm:pt modelId="{1B9D41DF-0641-4A1A-82DD-108A888D738E}" type="sibTrans" cxnId="{772A8FBA-3661-4505-952A-4FA49FE02494}">
      <dgm:prSet/>
      <dgm:spPr/>
      <dgm:t>
        <a:bodyPr/>
        <a:lstStyle/>
        <a:p>
          <a:endParaRPr lang="en-US"/>
        </a:p>
      </dgm:t>
    </dgm:pt>
    <dgm:pt modelId="{F9445DAA-25D6-4BB3-A4BE-15253C08CF45}">
      <dgm:prSet/>
      <dgm:spPr/>
      <dgm:t>
        <a:bodyPr/>
        <a:lstStyle/>
        <a:p>
          <a:pPr>
            <a:lnSpc>
              <a:spcPct val="100000"/>
            </a:lnSpc>
            <a:defRPr cap="all"/>
          </a:pPr>
          <a:r>
            <a:rPr lang="en-US" dirty="0"/>
            <a:t>Higher Discoverability and Citation Impact</a:t>
          </a:r>
        </a:p>
      </dgm:t>
    </dgm:pt>
    <dgm:pt modelId="{23563D43-4D5F-4FFF-A7CD-167DEC9F20F1}" type="parTrans" cxnId="{578C724D-24A9-4816-843D-D0E1AFED7248}">
      <dgm:prSet/>
      <dgm:spPr/>
      <dgm:t>
        <a:bodyPr/>
        <a:lstStyle/>
        <a:p>
          <a:endParaRPr lang="en-US"/>
        </a:p>
      </dgm:t>
    </dgm:pt>
    <dgm:pt modelId="{12BB7945-B5CE-49EF-8577-67D2485CAE1D}" type="sibTrans" cxnId="{578C724D-24A9-4816-843D-D0E1AFED7248}">
      <dgm:prSet/>
      <dgm:spPr/>
      <dgm:t>
        <a:bodyPr/>
        <a:lstStyle/>
        <a:p>
          <a:endParaRPr lang="en-US"/>
        </a:p>
      </dgm:t>
    </dgm:pt>
    <dgm:pt modelId="{8F441EC3-72AE-485A-892D-85A8D9364DFB}">
      <dgm:prSet/>
      <dgm:spPr/>
      <dgm:t>
        <a:bodyPr/>
        <a:lstStyle/>
        <a:p>
          <a:pPr>
            <a:lnSpc>
              <a:spcPct val="100000"/>
            </a:lnSpc>
            <a:defRPr cap="all"/>
          </a:pPr>
          <a:r>
            <a:rPr lang="en-US" dirty="0"/>
            <a:t>Rigorous and Expedited Publishing Process</a:t>
          </a:r>
        </a:p>
      </dgm:t>
    </dgm:pt>
    <dgm:pt modelId="{EFA9F1AD-A93E-4021-8FDC-8A5EE9A95CB9}" type="parTrans" cxnId="{6CA4AE39-B90E-449C-BB65-7BFEDE12B373}">
      <dgm:prSet/>
      <dgm:spPr/>
      <dgm:t>
        <a:bodyPr/>
        <a:lstStyle/>
        <a:p>
          <a:endParaRPr lang="en-US"/>
        </a:p>
      </dgm:t>
    </dgm:pt>
    <dgm:pt modelId="{A6D6312D-1AA3-4680-8179-1E8327C0D607}" type="sibTrans" cxnId="{6CA4AE39-B90E-449C-BB65-7BFEDE12B373}">
      <dgm:prSet/>
      <dgm:spPr/>
      <dgm:t>
        <a:bodyPr/>
        <a:lstStyle/>
        <a:p>
          <a:endParaRPr lang="en-US"/>
        </a:p>
      </dgm:t>
    </dgm:pt>
    <dgm:pt modelId="{4012CF1F-711E-437D-8859-9A4568178F30}">
      <dgm:prSet/>
      <dgm:spPr/>
      <dgm:t>
        <a:bodyPr/>
        <a:lstStyle/>
        <a:p>
          <a:pPr>
            <a:lnSpc>
              <a:spcPct val="100000"/>
            </a:lnSpc>
            <a:defRPr cap="all"/>
          </a:pPr>
          <a:r>
            <a:rPr lang="en-US" dirty="0"/>
            <a:t>Increased Advancement and Collaboration</a:t>
          </a:r>
        </a:p>
      </dgm:t>
    </dgm:pt>
    <dgm:pt modelId="{3A09633F-CF4B-43BD-8224-F943A013BB84}" type="parTrans" cxnId="{94FEA962-4A7A-420F-9DB7-B6905A187452}">
      <dgm:prSet/>
      <dgm:spPr/>
      <dgm:t>
        <a:bodyPr/>
        <a:lstStyle/>
        <a:p>
          <a:endParaRPr lang="en-US"/>
        </a:p>
      </dgm:t>
    </dgm:pt>
    <dgm:pt modelId="{19D202DB-79E5-4733-9D3A-CA15A00D52D3}" type="sibTrans" cxnId="{94FEA962-4A7A-420F-9DB7-B6905A187452}">
      <dgm:prSet/>
      <dgm:spPr/>
      <dgm:t>
        <a:bodyPr/>
        <a:lstStyle/>
        <a:p>
          <a:endParaRPr lang="en-US"/>
        </a:p>
      </dgm:t>
    </dgm:pt>
    <dgm:pt modelId="{9CB8FE28-A176-4205-AA0A-A00B6F12E6D5}" type="pres">
      <dgm:prSet presAssocID="{0C2E0E93-0167-4821-84F0-0A416BC122B1}" presName="root" presStyleCnt="0">
        <dgm:presLayoutVars>
          <dgm:dir/>
          <dgm:resizeHandles val="exact"/>
        </dgm:presLayoutVars>
      </dgm:prSet>
      <dgm:spPr/>
    </dgm:pt>
    <dgm:pt modelId="{6379ED51-582B-492C-B2C6-9951A7063ABE}" type="pres">
      <dgm:prSet presAssocID="{AA98E58E-B031-460C-BB31-1754FD093CA9}" presName="compNode" presStyleCnt="0"/>
      <dgm:spPr/>
    </dgm:pt>
    <dgm:pt modelId="{DB040BD3-093A-484D-8AEE-F1BF896D6769}" type="pres">
      <dgm:prSet presAssocID="{AA98E58E-B031-460C-BB31-1754FD093CA9}" presName="iconBgRect" presStyleLbl="bgShp" presStyleIdx="0" presStyleCnt="4"/>
      <dgm:spPr>
        <a:prstGeom prst="round2DiagRect">
          <a:avLst>
            <a:gd name="adj1" fmla="val 29727"/>
            <a:gd name="adj2" fmla="val 0"/>
          </a:avLst>
        </a:prstGeom>
        <a:solidFill>
          <a:schemeClr val="accent1"/>
        </a:solidFill>
      </dgm:spPr>
    </dgm:pt>
    <dgm:pt modelId="{DCCB43DF-BE14-4915-9F7E-139140F436D2}" type="pres">
      <dgm:prSet presAssocID="{AA98E58E-B031-460C-BB31-1754FD093C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ECE430EF-703A-44E8-915D-987D5CF79E14}" type="pres">
      <dgm:prSet presAssocID="{AA98E58E-B031-460C-BB31-1754FD093CA9}" presName="spaceRect" presStyleCnt="0"/>
      <dgm:spPr/>
    </dgm:pt>
    <dgm:pt modelId="{E2027E8F-11AF-4C87-8A86-49FE9965AE31}" type="pres">
      <dgm:prSet presAssocID="{AA98E58E-B031-460C-BB31-1754FD093CA9}" presName="textRect" presStyleLbl="revTx" presStyleIdx="0" presStyleCnt="4">
        <dgm:presLayoutVars>
          <dgm:chMax val="1"/>
          <dgm:chPref val="1"/>
        </dgm:presLayoutVars>
      </dgm:prSet>
      <dgm:spPr/>
    </dgm:pt>
    <dgm:pt modelId="{0E20B244-5F2B-4C3C-A249-478F27924CD1}" type="pres">
      <dgm:prSet presAssocID="{1B9D41DF-0641-4A1A-82DD-108A888D738E}" presName="sibTrans" presStyleCnt="0"/>
      <dgm:spPr/>
    </dgm:pt>
    <dgm:pt modelId="{1A47EB94-23EA-4443-A492-843DFCA1047C}" type="pres">
      <dgm:prSet presAssocID="{F9445DAA-25D6-4BB3-A4BE-15253C08CF45}" presName="compNode" presStyleCnt="0"/>
      <dgm:spPr/>
    </dgm:pt>
    <dgm:pt modelId="{05C116A7-4544-4CDC-8215-9D07DCEBC4D4}" type="pres">
      <dgm:prSet presAssocID="{F9445DAA-25D6-4BB3-A4BE-15253C08CF45}" presName="iconBgRect" presStyleLbl="bgShp" presStyleIdx="1" presStyleCnt="4"/>
      <dgm:spPr>
        <a:prstGeom prst="round2DiagRect">
          <a:avLst>
            <a:gd name="adj1" fmla="val 29727"/>
            <a:gd name="adj2" fmla="val 0"/>
          </a:avLst>
        </a:prstGeom>
        <a:solidFill>
          <a:schemeClr val="accent2"/>
        </a:solidFill>
      </dgm:spPr>
    </dgm:pt>
    <dgm:pt modelId="{2D2104DE-65C8-4EA1-9BFC-F748D1895A9D}" type="pres">
      <dgm:prSet presAssocID="{F9445DAA-25D6-4BB3-A4BE-15253C08CF45}"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gnifying glass"/>
        </a:ext>
      </dgm:extLst>
    </dgm:pt>
    <dgm:pt modelId="{A781DB8D-43F1-472A-B0ED-AE05C4B79551}" type="pres">
      <dgm:prSet presAssocID="{F9445DAA-25D6-4BB3-A4BE-15253C08CF45}" presName="spaceRect" presStyleCnt="0"/>
      <dgm:spPr/>
    </dgm:pt>
    <dgm:pt modelId="{02D7C1A8-6680-44CC-AB81-4AE6FE80F692}" type="pres">
      <dgm:prSet presAssocID="{F9445DAA-25D6-4BB3-A4BE-15253C08CF45}" presName="textRect" presStyleLbl="revTx" presStyleIdx="1" presStyleCnt="4">
        <dgm:presLayoutVars>
          <dgm:chMax val="1"/>
          <dgm:chPref val="1"/>
        </dgm:presLayoutVars>
      </dgm:prSet>
      <dgm:spPr/>
    </dgm:pt>
    <dgm:pt modelId="{F0461CE6-37A9-4EB1-BEBE-6AC02AA63170}" type="pres">
      <dgm:prSet presAssocID="{12BB7945-B5CE-49EF-8577-67D2485CAE1D}" presName="sibTrans" presStyleCnt="0"/>
      <dgm:spPr/>
    </dgm:pt>
    <dgm:pt modelId="{CAAE2420-F6DF-4582-A2D3-958E308278AB}" type="pres">
      <dgm:prSet presAssocID="{8F441EC3-72AE-485A-892D-85A8D9364DFB}" presName="compNode" presStyleCnt="0"/>
      <dgm:spPr/>
    </dgm:pt>
    <dgm:pt modelId="{5C921AB8-4104-4E5E-A5F2-05898C640914}" type="pres">
      <dgm:prSet presAssocID="{8F441EC3-72AE-485A-892D-85A8D9364DFB}" presName="iconBgRect" presStyleLbl="bgShp" presStyleIdx="2" presStyleCnt="4"/>
      <dgm:spPr>
        <a:prstGeom prst="round2DiagRect">
          <a:avLst>
            <a:gd name="adj1" fmla="val 29727"/>
            <a:gd name="adj2" fmla="val 0"/>
          </a:avLst>
        </a:prstGeom>
        <a:solidFill>
          <a:schemeClr val="accent4"/>
        </a:solidFill>
      </dgm:spPr>
    </dgm:pt>
    <dgm:pt modelId="{56B5DE8C-E0D2-401B-BB3F-9020EEA86D6C}" type="pres">
      <dgm:prSet presAssocID="{8F441EC3-72AE-485A-892D-85A8D9364D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30AE8FE6-2DA1-4928-86B9-0190E1F55AF9}" type="pres">
      <dgm:prSet presAssocID="{8F441EC3-72AE-485A-892D-85A8D9364DFB}" presName="spaceRect" presStyleCnt="0"/>
      <dgm:spPr/>
    </dgm:pt>
    <dgm:pt modelId="{B354B905-2AA7-4718-849F-957112DBE5C0}" type="pres">
      <dgm:prSet presAssocID="{8F441EC3-72AE-485A-892D-85A8D9364DFB}" presName="textRect" presStyleLbl="revTx" presStyleIdx="2" presStyleCnt="4">
        <dgm:presLayoutVars>
          <dgm:chMax val="1"/>
          <dgm:chPref val="1"/>
        </dgm:presLayoutVars>
      </dgm:prSet>
      <dgm:spPr/>
    </dgm:pt>
    <dgm:pt modelId="{0BB8801D-F0CC-41F9-A438-4D5CBC0A07BF}" type="pres">
      <dgm:prSet presAssocID="{A6D6312D-1AA3-4680-8179-1E8327C0D607}" presName="sibTrans" presStyleCnt="0"/>
      <dgm:spPr/>
    </dgm:pt>
    <dgm:pt modelId="{74626F7C-A209-45F8-AC73-B2B68E43F798}" type="pres">
      <dgm:prSet presAssocID="{4012CF1F-711E-437D-8859-9A4568178F30}" presName="compNode" presStyleCnt="0"/>
      <dgm:spPr/>
    </dgm:pt>
    <dgm:pt modelId="{97B66B78-3E8F-47F2-A49F-83C926B42450}" type="pres">
      <dgm:prSet presAssocID="{4012CF1F-711E-437D-8859-9A4568178F30}" presName="iconBgRect" presStyleLbl="bgShp" presStyleIdx="3" presStyleCnt="4"/>
      <dgm:spPr>
        <a:prstGeom prst="round2DiagRect">
          <a:avLst>
            <a:gd name="adj1" fmla="val 29727"/>
            <a:gd name="adj2" fmla="val 0"/>
          </a:avLst>
        </a:prstGeom>
        <a:solidFill>
          <a:schemeClr val="accent5"/>
        </a:solidFill>
      </dgm:spPr>
    </dgm:pt>
    <dgm:pt modelId="{845A679D-E579-4E2F-9A87-445109012E86}" type="pres">
      <dgm:prSet presAssocID="{4012CF1F-711E-437D-8859-9A4568178F3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9F31C006-B10B-4807-A70B-EAE6488A140D}" type="pres">
      <dgm:prSet presAssocID="{4012CF1F-711E-437D-8859-9A4568178F30}" presName="spaceRect" presStyleCnt="0"/>
      <dgm:spPr/>
    </dgm:pt>
    <dgm:pt modelId="{B8BD2F5E-5E6D-44C4-B326-C051003C7240}" type="pres">
      <dgm:prSet presAssocID="{4012CF1F-711E-437D-8859-9A4568178F30}" presName="textRect" presStyleLbl="revTx" presStyleIdx="3" presStyleCnt="4">
        <dgm:presLayoutVars>
          <dgm:chMax val="1"/>
          <dgm:chPref val="1"/>
        </dgm:presLayoutVars>
      </dgm:prSet>
      <dgm:spPr/>
    </dgm:pt>
  </dgm:ptLst>
  <dgm:cxnLst>
    <dgm:cxn modelId="{6CA4AE39-B90E-449C-BB65-7BFEDE12B373}" srcId="{0C2E0E93-0167-4821-84F0-0A416BC122B1}" destId="{8F441EC3-72AE-485A-892D-85A8D9364DFB}" srcOrd="2" destOrd="0" parTransId="{EFA9F1AD-A93E-4021-8FDC-8A5EE9A95CB9}" sibTransId="{A6D6312D-1AA3-4680-8179-1E8327C0D607}"/>
    <dgm:cxn modelId="{94FEA962-4A7A-420F-9DB7-B6905A187452}" srcId="{0C2E0E93-0167-4821-84F0-0A416BC122B1}" destId="{4012CF1F-711E-437D-8859-9A4568178F30}" srcOrd="3" destOrd="0" parTransId="{3A09633F-CF4B-43BD-8224-F943A013BB84}" sibTransId="{19D202DB-79E5-4733-9D3A-CA15A00D52D3}"/>
    <dgm:cxn modelId="{578C724D-24A9-4816-843D-D0E1AFED7248}" srcId="{0C2E0E93-0167-4821-84F0-0A416BC122B1}" destId="{F9445DAA-25D6-4BB3-A4BE-15253C08CF45}" srcOrd="1" destOrd="0" parTransId="{23563D43-4D5F-4FFF-A7CD-167DEC9F20F1}" sibTransId="{12BB7945-B5CE-49EF-8577-67D2485CAE1D}"/>
    <dgm:cxn modelId="{76283378-C0C9-4A62-BD1A-53A14D0D962D}" type="presOf" srcId="{0C2E0E93-0167-4821-84F0-0A416BC122B1}" destId="{9CB8FE28-A176-4205-AA0A-A00B6F12E6D5}" srcOrd="0" destOrd="0" presId="urn:microsoft.com/office/officeart/2018/5/layout/IconLeafLabelList"/>
    <dgm:cxn modelId="{EF21449B-65CD-4292-A061-56F884DE80A8}" type="presOf" srcId="{F9445DAA-25D6-4BB3-A4BE-15253C08CF45}" destId="{02D7C1A8-6680-44CC-AB81-4AE6FE80F692}" srcOrd="0" destOrd="0" presId="urn:microsoft.com/office/officeart/2018/5/layout/IconLeafLabelList"/>
    <dgm:cxn modelId="{772A8FBA-3661-4505-952A-4FA49FE02494}" srcId="{0C2E0E93-0167-4821-84F0-0A416BC122B1}" destId="{AA98E58E-B031-460C-BB31-1754FD093CA9}" srcOrd="0" destOrd="0" parTransId="{6070753B-401E-4372-A648-DEE2D796AB6E}" sibTransId="{1B9D41DF-0641-4A1A-82DD-108A888D738E}"/>
    <dgm:cxn modelId="{DA0C32BC-46D0-46FF-B519-3CF8258BE958}" type="presOf" srcId="{8F441EC3-72AE-485A-892D-85A8D9364DFB}" destId="{B354B905-2AA7-4718-849F-957112DBE5C0}" srcOrd="0" destOrd="0" presId="urn:microsoft.com/office/officeart/2018/5/layout/IconLeafLabelList"/>
    <dgm:cxn modelId="{329517ED-BC42-4199-8444-33D80798F361}" type="presOf" srcId="{4012CF1F-711E-437D-8859-9A4568178F30}" destId="{B8BD2F5E-5E6D-44C4-B326-C051003C7240}" srcOrd="0" destOrd="0" presId="urn:microsoft.com/office/officeart/2018/5/layout/IconLeafLabelList"/>
    <dgm:cxn modelId="{BC37F0FD-06AE-478B-9072-AD649F99527E}" type="presOf" srcId="{AA98E58E-B031-460C-BB31-1754FD093CA9}" destId="{E2027E8F-11AF-4C87-8A86-49FE9965AE31}" srcOrd="0" destOrd="0" presId="urn:microsoft.com/office/officeart/2018/5/layout/IconLeafLabelList"/>
    <dgm:cxn modelId="{93602527-3810-41F6-9557-78758FDA892B}" type="presParOf" srcId="{9CB8FE28-A176-4205-AA0A-A00B6F12E6D5}" destId="{6379ED51-582B-492C-B2C6-9951A7063ABE}" srcOrd="0" destOrd="0" presId="urn:microsoft.com/office/officeart/2018/5/layout/IconLeafLabelList"/>
    <dgm:cxn modelId="{CF105163-64D0-4BDB-B8A4-C123D4A6DC3D}" type="presParOf" srcId="{6379ED51-582B-492C-B2C6-9951A7063ABE}" destId="{DB040BD3-093A-484D-8AEE-F1BF896D6769}" srcOrd="0" destOrd="0" presId="urn:microsoft.com/office/officeart/2018/5/layout/IconLeafLabelList"/>
    <dgm:cxn modelId="{35B896A9-556F-425A-AFF8-8084C4A34145}" type="presParOf" srcId="{6379ED51-582B-492C-B2C6-9951A7063ABE}" destId="{DCCB43DF-BE14-4915-9F7E-139140F436D2}" srcOrd="1" destOrd="0" presId="urn:microsoft.com/office/officeart/2018/5/layout/IconLeafLabelList"/>
    <dgm:cxn modelId="{5F807D26-0274-4F9B-8837-15148071061B}" type="presParOf" srcId="{6379ED51-582B-492C-B2C6-9951A7063ABE}" destId="{ECE430EF-703A-44E8-915D-987D5CF79E14}" srcOrd="2" destOrd="0" presId="urn:microsoft.com/office/officeart/2018/5/layout/IconLeafLabelList"/>
    <dgm:cxn modelId="{760843DD-8CDE-4F86-A5BB-B9A382DB9A32}" type="presParOf" srcId="{6379ED51-582B-492C-B2C6-9951A7063ABE}" destId="{E2027E8F-11AF-4C87-8A86-49FE9965AE31}" srcOrd="3" destOrd="0" presId="urn:microsoft.com/office/officeart/2018/5/layout/IconLeafLabelList"/>
    <dgm:cxn modelId="{A8C3DFFA-7D35-4062-A173-FC4EB659EA4B}" type="presParOf" srcId="{9CB8FE28-A176-4205-AA0A-A00B6F12E6D5}" destId="{0E20B244-5F2B-4C3C-A249-478F27924CD1}" srcOrd="1" destOrd="0" presId="urn:microsoft.com/office/officeart/2018/5/layout/IconLeafLabelList"/>
    <dgm:cxn modelId="{D508E536-8C9C-4591-9CDC-E0DA1C7C159E}" type="presParOf" srcId="{9CB8FE28-A176-4205-AA0A-A00B6F12E6D5}" destId="{1A47EB94-23EA-4443-A492-843DFCA1047C}" srcOrd="2" destOrd="0" presId="urn:microsoft.com/office/officeart/2018/5/layout/IconLeafLabelList"/>
    <dgm:cxn modelId="{8E0543EA-8C90-4F86-A411-2B86B80F8DEB}" type="presParOf" srcId="{1A47EB94-23EA-4443-A492-843DFCA1047C}" destId="{05C116A7-4544-4CDC-8215-9D07DCEBC4D4}" srcOrd="0" destOrd="0" presId="urn:microsoft.com/office/officeart/2018/5/layout/IconLeafLabelList"/>
    <dgm:cxn modelId="{9C7AD611-C1F4-4761-9178-0C274C59A548}" type="presParOf" srcId="{1A47EB94-23EA-4443-A492-843DFCA1047C}" destId="{2D2104DE-65C8-4EA1-9BFC-F748D1895A9D}" srcOrd="1" destOrd="0" presId="urn:microsoft.com/office/officeart/2018/5/layout/IconLeafLabelList"/>
    <dgm:cxn modelId="{77B18C90-996B-4162-A498-CBDFD26E22AC}" type="presParOf" srcId="{1A47EB94-23EA-4443-A492-843DFCA1047C}" destId="{A781DB8D-43F1-472A-B0ED-AE05C4B79551}" srcOrd="2" destOrd="0" presId="urn:microsoft.com/office/officeart/2018/5/layout/IconLeafLabelList"/>
    <dgm:cxn modelId="{B37084E8-3E98-4653-B0DF-AD8C03BDDA37}" type="presParOf" srcId="{1A47EB94-23EA-4443-A492-843DFCA1047C}" destId="{02D7C1A8-6680-44CC-AB81-4AE6FE80F692}" srcOrd="3" destOrd="0" presId="urn:microsoft.com/office/officeart/2018/5/layout/IconLeafLabelList"/>
    <dgm:cxn modelId="{5255E8F6-412B-4A3B-8238-786AED08C5C1}" type="presParOf" srcId="{9CB8FE28-A176-4205-AA0A-A00B6F12E6D5}" destId="{F0461CE6-37A9-4EB1-BEBE-6AC02AA63170}" srcOrd="3" destOrd="0" presId="urn:microsoft.com/office/officeart/2018/5/layout/IconLeafLabelList"/>
    <dgm:cxn modelId="{CCACBB3A-9604-41E3-8ECF-CC8DAB364622}" type="presParOf" srcId="{9CB8FE28-A176-4205-AA0A-A00B6F12E6D5}" destId="{CAAE2420-F6DF-4582-A2D3-958E308278AB}" srcOrd="4" destOrd="0" presId="urn:microsoft.com/office/officeart/2018/5/layout/IconLeafLabelList"/>
    <dgm:cxn modelId="{5063EEF2-8039-4ED7-92A2-B44BA2DE622D}" type="presParOf" srcId="{CAAE2420-F6DF-4582-A2D3-958E308278AB}" destId="{5C921AB8-4104-4E5E-A5F2-05898C640914}" srcOrd="0" destOrd="0" presId="urn:microsoft.com/office/officeart/2018/5/layout/IconLeafLabelList"/>
    <dgm:cxn modelId="{C47AA868-157D-42EE-B813-161FF4270FC6}" type="presParOf" srcId="{CAAE2420-F6DF-4582-A2D3-958E308278AB}" destId="{56B5DE8C-E0D2-401B-BB3F-9020EEA86D6C}" srcOrd="1" destOrd="0" presId="urn:microsoft.com/office/officeart/2018/5/layout/IconLeafLabelList"/>
    <dgm:cxn modelId="{4E7526D1-7995-4F78-B46B-280DF5A504C9}" type="presParOf" srcId="{CAAE2420-F6DF-4582-A2D3-958E308278AB}" destId="{30AE8FE6-2DA1-4928-86B9-0190E1F55AF9}" srcOrd="2" destOrd="0" presId="urn:microsoft.com/office/officeart/2018/5/layout/IconLeafLabelList"/>
    <dgm:cxn modelId="{2B9353D8-D7DD-4AA2-BCB8-D307CF743435}" type="presParOf" srcId="{CAAE2420-F6DF-4582-A2D3-958E308278AB}" destId="{B354B905-2AA7-4718-849F-957112DBE5C0}" srcOrd="3" destOrd="0" presId="urn:microsoft.com/office/officeart/2018/5/layout/IconLeafLabelList"/>
    <dgm:cxn modelId="{EF6C709E-E502-4209-8A38-3E7E2F00BC10}" type="presParOf" srcId="{9CB8FE28-A176-4205-AA0A-A00B6F12E6D5}" destId="{0BB8801D-F0CC-41F9-A438-4D5CBC0A07BF}" srcOrd="5" destOrd="0" presId="urn:microsoft.com/office/officeart/2018/5/layout/IconLeafLabelList"/>
    <dgm:cxn modelId="{841EA2FD-D8DF-4295-A48B-E298BF254A85}" type="presParOf" srcId="{9CB8FE28-A176-4205-AA0A-A00B6F12E6D5}" destId="{74626F7C-A209-45F8-AC73-B2B68E43F798}" srcOrd="6" destOrd="0" presId="urn:microsoft.com/office/officeart/2018/5/layout/IconLeafLabelList"/>
    <dgm:cxn modelId="{213DBDA2-171C-43CF-8177-3F21EB3EE212}" type="presParOf" srcId="{74626F7C-A209-45F8-AC73-B2B68E43F798}" destId="{97B66B78-3E8F-47F2-A49F-83C926B42450}" srcOrd="0" destOrd="0" presId="urn:microsoft.com/office/officeart/2018/5/layout/IconLeafLabelList"/>
    <dgm:cxn modelId="{3555F34F-2DD5-495E-8EC6-5E1B7869B407}" type="presParOf" srcId="{74626F7C-A209-45F8-AC73-B2B68E43F798}" destId="{845A679D-E579-4E2F-9A87-445109012E86}" srcOrd="1" destOrd="0" presId="urn:microsoft.com/office/officeart/2018/5/layout/IconLeafLabelList"/>
    <dgm:cxn modelId="{2E941A94-FCFE-4A61-B1B1-3E3BDD748011}" type="presParOf" srcId="{74626F7C-A209-45F8-AC73-B2B68E43F798}" destId="{9F31C006-B10B-4807-A70B-EAE6488A140D}" srcOrd="2" destOrd="0" presId="urn:microsoft.com/office/officeart/2018/5/layout/IconLeafLabelList"/>
    <dgm:cxn modelId="{FE6C8787-2E4C-41DE-8B93-FB06B897FA83}" type="presParOf" srcId="{74626F7C-A209-45F8-AC73-B2B68E43F798}" destId="{B8BD2F5E-5E6D-44C4-B326-C051003C7240}"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E7CC69C-1C9B-4A2F-8AA8-D5C327AFB4BA}" type="doc">
      <dgm:prSet loTypeId="urn:microsoft.com/office/officeart/2005/8/layout/process3" loCatId="process" qsTypeId="urn:microsoft.com/office/officeart/2005/8/quickstyle/simple1" qsCatId="simple" csTypeId="urn:microsoft.com/office/officeart/2005/8/colors/accent1_2" csCatId="accent1" phldr="1"/>
      <dgm:spPr/>
    </dgm:pt>
    <dgm:pt modelId="{B2EEDBDE-108D-4D1D-89D1-CE0358740933}">
      <dgm:prSet phldrT="[Text]" custT="1"/>
      <dgm:spPr/>
      <dgm:t>
        <a:bodyPr/>
        <a:lstStyle/>
        <a:p>
          <a:pPr algn="ctr"/>
          <a:r>
            <a:rPr lang="en-US" sz="1200" dirty="0"/>
            <a:t>Impact Factor 2020</a:t>
          </a:r>
        </a:p>
      </dgm:t>
    </dgm:pt>
    <dgm:pt modelId="{5C6496D0-B618-4A19-871B-0F14A87F8AB5}" type="parTrans" cxnId="{8ECB8771-74F2-44F5-B798-985861BFE80C}">
      <dgm:prSet/>
      <dgm:spPr/>
      <dgm:t>
        <a:bodyPr/>
        <a:lstStyle/>
        <a:p>
          <a:endParaRPr lang="en-US"/>
        </a:p>
      </dgm:t>
    </dgm:pt>
    <dgm:pt modelId="{F2FC5BDA-E342-40C0-8168-06291AE63873}" type="sibTrans" cxnId="{8ECB8771-74F2-44F5-B798-985861BFE80C}">
      <dgm:prSet/>
      <dgm:spPr/>
      <dgm:t>
        <a:bodyPr/>
        <a:lstStyle/>
        <a:p>
          <a:endParaRPr lang="en-US"/>
        </a:p>
      </dgm:t>
    </dgm:pt>
    <dgm:pt modelId="{9DA51301-D625-46BD-8372-DBE6783C6A47}">
      <dgm:prSet phldrT="[Text]" custT="1"/>
      <dgm:spPr/>
      <dgm:t>
        <a:bodyPr/>
        <a:lstStyle/>
        <a:p>
          <a:pPr algn="ctr"/>
          <a:r>
            <a:rPr lang="en-US" sz="1200" dirty="0"/>
            <a:t>Impact Factor 2021</a:t>
          </a:r>
          <a:br>
            <a:rPr lang="en-US" sz="1200" dirty="0"/>
          </a:br>
          <a:endParaRPr lang="en-US" sz="1200" dirty="0"/>
        </a:p>
      </dgm:t>
    </dgm:pt>
    <dgm:pt modelId="{64F57CD2-EA41-46A4-B602-9140099205C8}" type="parTrans" cxnId="{CFFC2F18-7CFD-4CB4-991E-6659A08D94B1}">
      <dgm:prSet/>
      <dgm:spPr/>
      <dgm:t>
        <a:bodyPr/>
        <a:lstStyle/>
        <a:p>
          <a:endParaRPr lang="en-US"/>
        </a:p>
      </dgm:t>
    </dgm:pt>
    <dgm:pt modelId="{E732B264-0968-4A0F-BFBF-57F6F1F606C2}" type="sibTrans" cxnId="{CFFC2F18-7CFD-4CB4-991E-6659A08D94B1}">
      <dgm:prSet/>
      <dgm:spPr/>
      <dgm:t>
        <a:bodyPr/>
        <a:lstStyle/>
        <a:p>
          <a:endParaRPr lang="en-US"/>
        </a:p>
      </dgm:t>
    </dgm:pt>
    <dgm:pt modelId="{F22C93D2-4761-4135-A138-EA2A628C2AEF}">
      <dgm:prSet phldrT="[Text]" custT="1"/>
      <dgm:spPr/>
      <dgm:t>
        <a:bodyPr/>
        <a:lstStyle/>
        <a:p>
          <a:pPr algn="ctr"/>
          <a:r>
            <a:rPr lang="en-US" sz="1200" dirty="0"/>
            <a:t>Impact Factor 2022</a:t>
          </a:r>
          <a:br>
            <a:rPr lang="en-US" sz="1200" dirty="0"/>
          </a:br>
          <a:endParaRPr lang="en-US" sz="1200" dirty="0"/>
        </a:p>
      </dgm:t>
    </dgm:pt>
    <dgm:pt modelId="{619E2EDE-ACAE-452C-8833-51F2C880686B}" type="parTrans" cxnId="{93728D67-8670-4B9A-B1D3-73CCA4FF3FA5}">
      <dgm:prSet/>
      <dgm:spPr/>
      <dgm:t>
        <a:bodyPr/>
        <a:lstStyle/>
        <a:p>
          <a:endParaRPr lang="en-US"/>
        </a:p>
      </dgm:t>
    </dgm:pt>
    <dgm:pt modelId="{C32E024F-B830-4D72-9D80-D784C7213A3F}" type="sibTrans" cxnId="{93728D67-8670-4B9A-B1D3-73CCA4FF3FA5}">
      <dgm:prSet/>
      <dgm:spPr/>
      <dgm:t>
        <a:bodyPr/>
        <a:lstStyle/>
        <a:p>
          <a:endParaRPr lang="en-US"/>
        </a:p>
      </dgm:t>
    </dgm:pt>
    <dgm:pt modelId="{4D32E669-7624-4842-956E-9E1003FD17C3}">
      <dgm:prSet custT="1"/>
      <dgm:spPr/>
      <dgm:t>
        <a:bodyPr anchor="ctr"/>
        <a:lstStyle/>
        <a:p>
          <a:pPr marL="0" indent="0" algn="ctr">
            <a:lnSpc>
              <a:spcPct val="100000"/>
            </a:lnSpc>
            <a:spcAft>
              <a:spcPts val="0"/>
            </a:spcAft>
            <a:buNone/>
          </a:pPr>
          <a:r>
            <a:rPr lang="en-US" sz="1400" b="1" dirty="0"/>
            <a:t>1.822</a:t>
          </a:r>
        </a:p>
      </dgm:t>
    </dgm:pt>
    <dgm:pt modelId="{28BE4BF0-3A08-4EDB-BF42-03A262296B98}" type="parTrans" cxnId="{418974EF-89EB-4610-86E9-3FCE50DAEA7F}">
      <dgm:prSet/>
      <dgm:spPr/>
      <dgm:t>
        <a:bodyPr/>
        <a:lstStyle/>
        <a:p>
          <a:endParaRPr lang="en-US"/>
        </a:p>
      </dgm:t>
    </dgm:pt>
    <dgm:pt modelId="{A6614E3F-DE0A-4328-BD37-E6B6E30560A4}" type="sibTrans" cxnId="{418974EF-89EB-4610-86E9-3FCE50DAEA7F}">
      <dgm:prSet/>
      <dgm:spPr/>
      <dgm:t>
        <a:bodyPr/>
        <a:lstStyle/>
        <a:p>
          <a:endParaRPr lang="en-US"/>
        </a:p>
      </dgm:t>
    </dgm:pt>
    <dgm:pt modelId="{8CE609F2-CE25-42C6-8E2E-E58C7DEE23CE}">
      <dgm:prSet phldrT="[Text]" custT="1"/>
      <dgm:spPr/>
      <dgm:t>
        <a:bodyPr anchor="ctr"/>
        <a:lstStyle/>
        <a:p>
          <a:pPr marL="0" indent="0" algn="ctr">
            <a:lnSpc>
              <a:spcPct val="100000"/>
            </a:lnSpc>
            <a:spcAft>
              <a:spcPts val="0"/>
            </a:spcAft>
            <a:buNone/>
          </a:pPr>
          <a:r>
            <a:rPr lang="en-US" sz="1400" b="1" dirty="0"/>
            <a:t>4.349</a:t>
          </a:r>
        </a:p>
      </dgm:t>
    </dgm:pt>
    <dgm:pt modelId="{61E4235A-4DE8-4C58-A80F-3B49B2ACF93C}" type="parTrans" cxnId="{613621A9-EF57-444C-8CAA-7CB91ADD6359}">
      <dgm:prSet/>
      <dgm:spPr/>
      <dgm:t>
        <a:bodyPr/>
        <a:lstStyle/>
        <a:p>
          <a:endParaRPr lang="en-US"/>
        </a:p>
      </dgm:t>
    </dgm:pt>
    <dgm:pt modelId="{F50EF2EA-1541-488B-AEE2-0C1DF65DECC5}" type="sibTrans" cxnId="{613621A9-EF57-444C-8CAA-7CB91ADD6359}">
      <dgm:prSet/>
      <dgm:spPr/>
      <dgm:t>
        <a:bodyPr/>
        <a:lstStyle/>
        <a:p>
          <a:endParaRPr lang="en-US"/>
        </a:p>
      </dgm:t>
    </dgm:pt>
    <dgm:pt modelId="{4AA978D6-EE99-4BC9-B678-1D2F60851229}">
      <dgm:prSet phldrT="[Text]" custT="1"/>
      <dgm:spPr/>
      <dgm:t>
        <a:bodyPr anchor="ctr"/>
        <a:lstStyle/>
        <a:p>
          <a:pPr marL="0" indent="0" algn="ctr">
            <a:lnSpc>
              <a:spcPct val="100000"/>
            </a:lnSpc>
            <a:spcAft>
              <a:spcPts val="0"/>
            </a:spcAft>
            <a:buNone/>
          </a:pPr>
          <a:r>
            <a:rPr lang="en-US" sz="1400" b="1" dirty="0"/>
            <a:t>7.400</a:t>
          </a:r>
        </a:p>
      </dgm:t>
    </dgm:pt>
    <dgm:pt modelId="{5584249B-FAEC-45CC-AF5F-D27687DEDB6F}" type="parTrans" cxnId="{09862092-168E-46FE-8F24-2F39410E9B4D}">
      <dgm:prSet/>
      <dgm:spPr/>
      <dgm:t>
        <a:bodyPr/>
        <a:lstStyle/>
        <a:p>
          <a:endParaRPr lang="en-US"/>
        </a:p>
      </dgm:t>
    </dgm:pt>
    <dgm:pt modelId="{80FEEBC7-648F-4881-B87C-6B730EFE0618}" type="sibTrans" cxnId="{09862092-168E-46FE-8F24-2F39410E9B4D}">
      <dgm:prSet/>
      <dgm:spPr/>
      <dgm:t>
        <a:bodyPr/>
        <a:lstStyle/>
        <a:p>
          <a:endParaRPr lang="en-US"/>
        </a:p>
      </dgm:t>
    </dgm:pt>
    <dgm:pt modelId="{9A4518C0-9B97-4899-8282-9354DC799D2A}" type="pres">
      <dgm:prSet presAssocID="{FE7CC69C-1C9B-4A2F-8AA8-D5C327AFB4BA}" presName="linearFlow" presStyleCnt="0">
        <dgm:presLayoutVars>
          <dgm:dir/>
          <dgm:animLvl val="lvl"/>
          <dgm:resizeHandles val="exact"/>
        </dgm:presLayoutVars>
      </dgm:prSet>
      <dgm:spPr/>
    </dgm:pt>
    <dgm:pt modelId="{2D43FAAA-652E-4DE4-8DB1-67443426AD89}" type="pres">
      <dgm:prSet presAssocID="{B2EEDBDE-108D-4D1D-89D1-CE0358740933}" presName="composite" presStyleCnt="0"/>
      <dgm:spPr/>
    </dgm:pt>
    <dgm:pt modelId="{060A1A96-0647-4B61-AC5F-01349E6CECCC}" type="pres">
      <dgm:prSet presAssocID="{B2EEDBDE-108D-4D1D-89D1-CE0358740933}" presName="parTx" presStyleLbl="node1" presStyleIdx="0" presStyleCnt="3">
        <dgm:presLayoutVars>
          <dgm:chMax val="0"/>
          <dgm:chPref val="0"/>
          <dgm:bulletEnabled val="1"/>
        </dgm:presLayoutVars>
      </dgm:prSet>
      <dgm:spPr/>
    </dgm:pt>
    <dgm:pt modelId="{74BEE405-B591-43EB-BB2E-2DA35DF10FA8}" type="pres">
      <dgm:prSet presAssocID="{B2EEDBDE-108D-4D1D-89D1-CE0358740933}" presName="parSh" presStyleLbl="node1" presStyleIdx="0" presStyleCnt="3"/>
      <dgm:spPr/>
    </dgm:pt>
    <dgm:pt modelId="{53F238BB-4A82-4772-A48D-18645ABD5509}" type="pres">
      <dgm:prSet presAssocID="{B2EEDBDE-108D-4D1D-89D1-CE0358740933}" presName="desTx" presStyleLbl="fgAcc1" presStyleIdx="0" presStyleCnt="3" custScaleX="88825" custScaleY="39530" custLinFactNeighborY="-19260">
        <dgm:presLayoutVars>
          <dgm:bulletEnabled val="1"/>
        </dgm:presLayoutVars>
      </dgm:prSet>
      <dgm:spPr/>
    </dgm:pt>
    <dgm:pt modelId="{4A8A7BE9-726D-49DD-BA88-951C4C3A8F35}" type="pres">
      <dgm:prSet presAssocID="{F2FC5BDA-E342-40C0-8168-06291AE63873}" presName="sibTrans" presStyleLbl="sibTrans2D1" presStyleIdx="0" presStyleCnt="2"/>
      <dgm:spPr/>
    </dgm:pt>
    <dgm:pt modelId="{AEAD8B44-03FA-4D99-8CF0-A1CF3D333CD9}" type="pres">
      <dgm:prSet presAssocID="{F2FC5BDA-E342-40C0-8168-06291AE63873}" presName="connTx" presStyleLbl="sibTrans2D1" presStyleIdx="0" presStyleCnt="2"/>
      <dgm:spPr/>
    </dgm:pt>
    <dgm:pt modelId="{2461F19C-5CE4-4B4A-BDF0-2EEBEEF26CAB}" type="pres">
      <dgm:prSet presAssocID="{9DA51301-D625-46BD-8372-DBE6783C6A47}" presName="composite" presStyleCnt="0"/>
      <dgm:spPr/>
    </dgm:pt>
    <dgm:pt modelId="{3575FA8E-6A8E-4696-AA6E-820772EADFA9}" type="pres">
      <dgm:prSet presAssocID="{9DA51301-D625-46BD-8372-DBE6783C6A47}" presName="parTx" presStyleLbl="node1" presStyleIdx="0" presStyleCnt="3">
        <dgm:presLayoutVars>
          <dgm:chMax val="0"/>
          <dgm:chPref val="0"/>
          <dgm:bulletEnabled val="1"/>
        </dgm:presLayoutVars>
      </dgm:prSet>
      <dgm:spPr/>
    </dgm:pt>
    <dgm:pt modelId="{D47F36A7-830F-4EEF-BCAF-685505C6B814}" type="pres">
      <dgm:prSet presAssocID="{9DA51301-D625-46BD-8372-DBE6783C6A47}" presName="parSh" presStyleLbl="node1" presStyleIdx="1" presStyleCnt="3"/>
      <dgm:spPr/>
    </dgm:pt>
    <dgm:pt modelId="{2574ACCF-3053-467E-862A-B8309B297E97}" type="pres">
      <dgm:prSet presAssocID="{9DA51301-D625-46BD-8372-DBE6783C6A47}" presName="desTx" presStyleLbl="fgAcc1" presStyleIdx="1" presStyleCnt="3" custScaleX="88825" custScaleY="39530" custLinFactNeighborY="-19260">
        <dgm:presLayoutVars>
          <dgm:bulletEnabled val="1"/>
        </dgm:presLayoutVars>
      </dgm:prSet>
      <dgm:spPr/>
    </dgm:pt>
    <dgm:pt modelId="{2C2084A6-8881-40B4-9AE3-F648D9CE6085}" type="pres">
      <dgm:prSet presAssocID="{E732B264-0968-4A0F-BFBF-57F6F1F606C2}" presName="sibTrans" presStyleLbl="sibTrans2D1" presStyleIdx="1" presStyleCnt="2"/>
      <dgm:spPr/>
    </dgm:pt>
    <dgm:pt modelId="{367707FC-5333-4EA8-99E8-6D8B9ECFB852}" type="pres">
      <dgm:prSet presAssocID="{E732B264-0968-4A0F-BFBF-57F6F1F606C2}" presName="connTx" presStyleLbl="sibTrans2D1" presStyleIdx="1" presStyleCnt="2"/>
      <dgm:spPr/>
    </dgm:pt>
    <dgm:pt modelId="{31937815-2C17-426A-9029-7CB883517D5D}" type="pres">
      <dgm:prSet presAssocID="{F22C93D2-4761-4135-A138-EA2A628C2AEF}" presName="composite" presStyleCnt="0"/>
      <dgm:spPr/>
    </dgm:pt>
    <dgm:pt modelId="{488B52E2-6977-49E7-B470-49CF39C2DD36}" type="pres">
      <dgm:prSet presAssocID="{F22C93D2-4761-4135-A138-EA2A628C2AEF}" presName="parTx" presStyleLbl="node1" presStyleIdx="1" presStyleCnt="3">
        <dgm:presLayoutVars>
          <dgm:chMax val="0"/>
          <dgm:chPref val="0"/>
          <dgm:bulletEnabled val="1"/>
        </dgm:presLayoutVars>
      </dgm:prSet>
      <dgm:spPr/>
    </dgm:pt>
    <dgm:pt modelId="{B3927B2A-DF89-40F8-9529-8AF9AD589AD5}" type="pres">
      <dgm:prSet presAssocID="{F22C93D2-4761-4135-A138-EA2A628C2AEF}" presName="parSh" presStyleLbl="node1" presStyleIdx="2" presStyleCnt="3"/>
      <dgm:spPr/>
    </dgm:pt>
    <dgm:pt modelId="{F505B852-62A2-4E1C-A7EA-998055C918DF}" type="pres">
      <dgm:prSet presAssocID="{F22C93D2-4761-4135-A138-EA2A628C2AEF}" presName="desTx" presStyleLbl="fgAcc1" presStyleIdx="2" presStyleCnt="3" custScaleX="88825" custScaleY="39530" custLinFactNeighborY="-19260">
        <dgm:presLayoutVars>
          <dgm:bulletEnabled val="1"/>
        </dgm:presLayoutVars>
      </dgm:prSet>
      <dgm:spPr/>
    </dgm:pt>
  </dgm:ptLst>
  <dgm:cxnLst>
    <dgm:cxn modelId="{090F550B-81E9-4AD4-B45B-AA52D4B8ACA0}" type="presOf" srcId="{8CE609F2-CE25-42C6-8E2E-E58C7DEE23CE}" destId="{2574ACCF-3053-467E-862A-B8309B297E97}" srcOrd="0" destOrd="0" presId="urn:microsoft.com/office/officeart/2005/8/layout/process3"/>
    <dgm:cxn modelId="{01F52710-B22B-4742-95AA-6EC90CEEAE2C}" type="presOf" srcId="{F2FC5BDA-E342-40C0-8168-06291AE63873}" destId="{4A8A7BE9-726D-49DD-BA88-951C4C3A8F35}" srcOrd="0" destOrd="0" presId="urn:microsoft.com/office/officeart/2005/8/layout/process3"/>
    <dgm:cxn modelId="{CFFC2F18-7CFD-4CB4-991E-6659A08D94B1}" srcId="{FE7CC69C-1C9B-4A2F-8AA8-D5C327AFB4BA}" destId="{9DA51301-D625-46BD-8372-DBE6783C6A47}" srcOrd="1" destOrd="0" parTransId="{64F57CD2-EA41-46A4-B602-9140099205C8}" sibTransId="{E732B264-0968-4A0F-BFBF-57F6F1F606C2}"/>
    <dgm:cxn modelId="{2CF88528-0EF4-4B17-AF8E-F414398CE0E3}" type="presOf" srcId="{9DA51301-D625-46BD-8372-DBE6783C6A47}" destId="{3575FA8E-6A8E-4696-AA6E-820772EADFA9}" srcOrd="0" destOrd="0" presId="urn:microsoft.com/office/officeart/2005/8/layout/process3"/>
    <dgm:cxn modelId="{ACD82D3D-AA41-4971-96FA-DE88F470E0EF}" type="presOf" srcId="{9DA51301-D625-46BD-8372-DBE6783C6A47}" destId="{D47F36A7-830F-4EEF-BCAF-685505C6B814}" srcOrd="1" destOrd="0" presId="urn:microsoft.com/office/officeart/2005/8/layout/process3"/>
    <dgm:cxn modelId="{C675E05E-9BF2-464F-949F-C01950441C4A}" type="presOf" srcId="{4AA978D6-EE99-4BC9-B678-1D2F60851229}" destId="{F505B852-62A2-4E1C-A7EA-998055C918DF}" srcOrd="0" destOrd="0" presId="urn:microsoft.com/office/officeart/2005/8/layout/process3"/>
    <dgm:cxn modelId="{78528545-EF6D-4D60-BA8F-A3486C3699FD}" type="presOf" srcId="{F22C93D2-4761-4135-A138-EA2A628C2AEF}" destId="{488B52E2-6977-49E7-B470-49CF39C2DD36}" srcOrd="0" destOrd="0" presId="urn:microsoft.com/office/officeart/2005/8/layout/process3"/>
    <dgm:cxn modelId="{93728D67-8670-4B9A-B1D3-73CCA4FF3FA5}" srcId="{FE7CC69C-1C9B-4A2F-8AA8-D5C327AFB4BA}" destId="{F22C93D2-4761-4135-A138-EA2A628C2AEF}" srcOrd="2" destOrd="0" parTransId="{619E2EDE-ACAE-452C-8833-51F2C880686B}" sibTransId="{C32E024F-B830-4D72-9D80-D784C7213A3F}"/>
    <dgm:cxn modelId="{48E74849-424E-4803-B5D0-DB6F728F5262}" type="presOf" srcId="{E732B264-0968-4A0F-BFBF-57F6F1F606C2}" destId="{367707FC-5333-4EA8-99E8-6D8B9ECFB852}" srcOrd="1" destOrd="0" presId="urn:microsoft.com/office/officeart/2005/8/layout/process3"/>
    <dgm:cxn modelId="{24F8074A-B61F-4290-B716-0171E85F0377}" type="presOf" srcId="{F22C93D2-4761-4135-A138-EA2A628C2AEF}" destId="{B3927B2A-DF89-40F8-9529-8AF9AD589AD5}" srcOrd="1" destOrd="0" presId="urn:microsoft.com/office/officeart/2005/8/layout/process3"/>
    <dgm:cxn modelId="{6BF0444D-63B1-4814-9EFC-40EBB69CE60A}" type="presOf" srcId="{E732B264-0968-4A0F-BFBF-57F6F1F606C2}" destId="{2C2084A6-8881-40B4-9AE3-F648D9CE6085}" srcOrd="0" destOrd="0" presId="urn:microsoft.com/office/officeart/2005/8/layout/process3"/>
    <dgm:cxn modelId="{8ECB8771-74F2-44F5-B798-985861BFE80C}" srcId="{FE7CC69C-1C9B-4A2F-8AA8-D5C327AFB4BA}" destId="{B2EEDBDE-108D-4D1D-89D1-CE0358740933}" srcOrd="0" destOrd="0" parTransId="{5C6496D0-B618-4A19-871B-0F14A87F8AB5}" sibTransId="{F2FC5BDA-E342-40C0-8168-06291AE63873}"/>
    <dgm:cxn modelId="{E5E92A59-BC3B-4D42-9EC7-9884623B0A1B}" type="presOf" srcId="{FE7CC69C-1C9B-4A2F-8AA8-D5C327AFB4BA}" destId="{9A4518C0-9B97-4899-8282-9354DC799D2A}" srcOrd="0" destOrd="0" presId="urn:microsoft.com/office/officeart/2005/8/layout/process3"/>
    <dgm:cxn modelId="{09862092-168E-46FE-8F24-2F39410E9B4D}" srcId="{F22C93D2-4761-4135-A138-EA2A628C2AEF}" destId="{4AA978D6-EE99-4BC9-B678-1D2F60851229}" srcOrd="0" destOrd="0" parTransId="{5584249B-FAEC-45CC-AF5F-D27687DEDB6F}" sibTransId="{80FEEBC7-648F-4881-B87C-6B730EFE0618}"/>
    <dgm:cxn modelId="{158EDC92-CC47-4088-8D8E-0A068F12A243}" type="presOf" srcId="{B2EEDBDE-108D-4D1D-89D1-CE0358740933}" destId="{060A1A96-0647-4B61-AC5F-01349E6CECCC}" srcOrd="0" destOrd="0" presId="urn:microsoft.com/office/officeart/2005/8/layout/process3"/>
    <dgm:cxn modelId="{EFA8C893-E66C-4679-A697-52C9B1CA8077}" type="presOf" srcId="{F2FC5BDA-E342-40C0-8168-06291AE63873}" destId="{AEAD8B44-03FA-4D99-8CF0-A1CF3D333CD9}" srcOrd="1" destOrd="0" presId="urn:microsoft.com/office/officeart/2005/8/layout/process3"/>
    <dgm:cxn modelId="{5634FC95-9857-4ED6-8131-1D2F23C5E2D3}" type="presOf" srcId="{4D32E669-7624-4842-956E-9E1003FD17C3}" destId="{53F238BB-4A82-4772-A48D-18645ABD5509}" srcOrd="0" destOrd="0" presId="urn:microsoft.com/office/officeart/2005/8/layout/process3"/>
    <dgm:cxn modelId="{613621A9-EF57-444C-8CAA-7CB91ADD6359}" srcId="{9DA51301-D625-46BD-8372-DBE6783C6A47}" destId="{8CE609F2-CE25-42C6-8E2E-E58C7DEE23CE}" srcOrd="0" destOrd="0" parTransId="{61E4235A-4DE8-4C58-A80F-3B49B2ACF93C}" sibTransId="{F50EF2EA-1541-488B-AEE2-0C1DF65DECC5}"/>
    <dgm:cxn modelId="{48B1ABCD-5230-4D90-BC24-CED103F1F26E}" type="presOf" srcId="{B2EEDBDE-108D-4D1D-89D1-CE0358740933}" destId="{74BEE405-B591-43EB-BB2E-2DA35DF10FA8}" srcOrd="1" destOrd="0" presId="urn:microsoft.com/office/officeart/2005/8/layout/process3"/>
    <dgm:cxn modelId="{418974EF-89EB-4610-86E9-3FCE50DAEA7F}" srcId="{B2EEDBDE-108D-4D1D-89D1-CE0358740933}" destId="{4D32E669-7624-4842-956E-9E1003FD17C3}" srcOrd="0" destOrd="0" parTransId="{28BE4BF0-3A08-4EDB-BF42-03A262296B98}" sibTransId="{A6614E3F-DE0A-4328-BD37-E6B6E30560A4}"/>
    <dgm:cxn modelId="{82762EF8-D556-4E18-84AC-A382A0A5F50D}" type="presParOf" srcId="{9A4518C0-9B97-4899-8282-9354DC799D2A}" destId="{2D43FAAA-652E-4DE4-8DB1-67443426AD89}" srcOrd="0" destOrd="0" presId="urn:microsoft.com/office/officeart/2005/8/layout/process3"/>
    <dgm:cxn modelId="{1A84F095-8138-4DB9-AE2B-EFF38572AE04}" type="presParOf" srcId="{2D43FAAA-652E-4DE4-8DB1-67443426AD89}" destId="{060A1A96-0647-4B61-AC5F-01349E6CECCC}" srcOrd="0" destOrd="0" presId="urn:microsoft.com/office/officeart/2005/8/layout/process3"/>
    <dgm:cxn modelId="{331A032B-00F9-420C-A766-1634553C5A90}" type="presParOf" srcId="{2D43FAAA-652E-4DE4-8DB1-67443426AD89}" destId="{74BEE405-B591-43EB-BB2E-2DA35DF10FA8}" srcOrd="1" destOrd="0" presId="urn:microsoft.com/office/officeart/2005/8/layout/process3"/>
    <dgm:cxn modelId="{A55BB05C-253A-42C9-8FA5-2656511A3DF3}" type="presParOf" srcId="{2D43FAAA-652E-4DE4-8DB1-67443426AD89}" destId="{53F238BB-4A82-4772-A48D-18645ABD5509}" srcOrd="2" destOrd="0" presId="urn:microsoft.com/office/officeart/2005/8/layout/process3"/>
    <dgm:cxn modelId="{5C752495-32DD-4708-A0EE-92F078A8C437}" type="presParOf" srcId="{9A4518C0-9B97-4899-8282-9354DC799D2A}" destId="{4A8A7BE9-726D-49DD-BA88-951C4C3A8F35}" srcOrd="1" destOrd="0" presId="urn:microsoft.com/office/officeart/2005/8/layout/process3"/>
    <dgm:cxn modelId="{F62F2B59-0F61-4506-8D91-C0254BA75BD8}" type="presParOf" srcId="{4A8A7BE9-726D-49DD-BA88-951C4C3A8F35}" destId="{AEAD8B44-03FA-4D99-8CF0-A1CF3D333CD9}" srcOrd="0" destOrd="0" presId="urn:microsoft.com/office/officeart/2005/8/layout/process3"/>
    <dgm:cxn modelId="{8807B418-1305-4418-8985-7D2AB537D4DC}" type="presParOf" srcId="{9A4518C0-9B97-4899-8282-9354DC799D2A}" destId="{2461F19C-5CE4-4B4A-BDF0-2EEBEEF26CAB}" srcOrd="2" destOrd="0" presId="urn:microsoft.com/office/officeart/2005/8/layout/process3"/>
    <dgm:cxn modelId="{0E69B38C-350E-48F1-8C5B-6CFD98BDAAD1}" type="presParOf" srcId="{2461F19C-5CE4-4B4A-BDF0-2EEBEEF26CAB}" destId="{3575FA8E-6A8E-4696-AA6E-820772EADFA9}" srcOrd="0" destOrd="0" presId="urn:microsoft.com/office/officeart/2005/8/layout/process3"/>
    <dgm:cxn modelId="{C5AA5858-9884-4EB7-9DC1-0CCED02A4208}" type="presParOf" srcId="{2461F19C-5CE4-4B4A-BDF0-2EEBEEF26CAB}" destId="{D47F36A7-830F-4EEF-BCAF-685505C6B814}" srcOrd="1" destOrd="0" presId="urn:microsoft.com/office/officeart/2005/8/layout/process3"/>
    <dgm:cxn modelId="{261F937A-130E-4123-AF3C-80071328DC14}" type="presParOf" srcId="{2461F19C-5CE4-4B4A-BDF0-2EEBEEF26CAB}" destId="{2574ACCF-3053-467E-862A-B8309B297E97}" srcOrd="2" destOrd="0" presId="urn:microsoft.com/office/officeart/2005/8/layout/process3"/>
    <dgm:cxn modelId="{DC92F177-74D9-47E1-9341-33C7546DE138}" type="presParOf" srcId="{9A4518C0-9B97-4899-8282-9354DC799D2A}" destId="{2C2084A6-8881-40B4-9AE3-F648D9CE6085}" srcOrd="3" destOrd="0" presId="urn:microsoft.com/office/officeart/2005/8/layout/process3"/>
    <dgm:cxn modelId="{AD168281-2C2F-4E4B-BA64-B36FF32D3FCE}" type="presParOf" srcId="{2C2084A6-8881-40B4-9AE3-F648D9CE6085}" destId="{367707FC-5333-4EA8-99E8-6D8B9ECFB852}" srcOrd="0" destOrd="0" presId="urn:microsoft.com/office/officeart/2005/8/layout/process3"/>
    <dgm:cxn modelId="{6A275F33-FA2A-43BF-A578-805CF6ED8819}" type="presParOf" srcId="{9A4518C0-9B97-4899-8282-9354DC799D2A}" destId="{31937815-2C17-426A-9029-7CB883517D5D}" srcOrd="4" destOrd="0" presId="urn:microsoft.com/office/officeart/2005/8/layout/process3"/>
    <dgm:cxn modelId="{E34DC729-C6BC-4965-846F-A1A9302B1914}" type="presParOf" srcId="{31937815-2C17-426A-9029-7CB883517D5D}" destId="{488B52E2-6977-49E7-B470-49CF39C2DD36}" srcOrd="0" destOrd="0" presId="urn:microsoft.com/office/officeart/2005/8/layout/process3"/>
    <dgm:cxn modelId="{46F5AD33-B8CA-4059-A129-E71038D6293C}" type="presParOf" srcId="{31937815-2C17-426A-9029-7CB883517D5D}" destId="{B3927B2A-DF89-40F8-9529-8AF9AD589AD5}" srcOrd="1" destOrd="0" presId="urn:microsoft.com/office/officeart/2005/8/layout/process3"/>
    <dgm:cxn modelId="{71C52AA7-6F65-46E6-84E1-3A5891BE53C5}" type="presParOf" srcId="{31937815-2C17-426A-9029-7CB883517D5D}" destId="{F505B852-62A2-4E1C-A7EA-998055C918DF}" srcOrd="2" destOrd="0" presId="urn:microsoft.com/office/officeart/2005/8/layout/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EF90BB-75C5-4A21-8118-65CC11F17112}" type="doc">
      <dgm:prSet loTypeId="urn:microsoft.com/office/officeart/2005/8/layout/lProcess1" loCatId="process" qsTypeId="urn:microsoft.com/office/officeart/2005/8/quickstyle/simple2" qsCatId="simple" csTypeId="urn:microsoft.com/office/officeart/2005/8/colors/colorful1" csCatId="colorful" phldr="1"/>
      <dgm:spPr/>
      <dgm:t>
        <a:bodyPr/>
        <a:lstStyle/>
        <a:p>
          <a:endParaRPr lang="en-US"/>
        </a:p>
      </dgm:t>
    </dgm:pt>
    <dgm:pt modelId="{6E9D8BBC-912D-4922-814E-FE9166E079EF}">
      <dgm:prSet phldrT="[Text]" custT="1"/>
      <dgm:spPr>
        <a:solidFill>
          <a:schemeClr val="accent1"/>
        </a:solidFill>
      </dgm:spPr>
      <dgm:t>
        <a:bodyPr/>
        <a:lstStyle/>
        <a:p>
          <a:pPr>
            <a:lnSpc>
              <a:spcPct val="70000"/>
            </a:lnSpc>
            <a:spcAft>
              <a:spcPts val="0"/>
            </a:spcAft>
          </a:pPr>
          <a:r>
            <a:rPr lang="en-US" sz="1200" dirty="0">
              <a:solidFill>
                <a:schemeClr val="bg1"/>
              </a:solidFill>
            </a:rPr>
            <a:t>Author seeks out a funding body (or chooses to pay the OA fee themselves)</a:t>
          </a:r>
        </a:p>
      </dgm:t>
    </dgm:pt>
    <dgm:pt modelId="{52F3B813-B49C-49CE-8C8D-9B750111966A}" type="parTrans" cxnId="{0910C5AD-A707-4429-B6B8-70CE702947DB}">
      <dgm:prSet/>
      <dgm:spPr/>
      <dgm:t>
        <a:bodyPr/>
        <a:lstStyle/>
        <a:p>
          <a:endParaRPr lang="en-US" sz="2000"/>
        </a:p>
      </dgm:t>
    </dgm:pt>
    <dgm:pt modelId="{A32EE3D5-5549-43E9-BAC5-A970019E9AFB}" type="sibTrans" cxnId="{0910C5AD-A707-4429-B6B8-70CE702947DB}">
      <dgm:prSet/>
      <dgm:spPr/>
      <dgm:t>
        <a:bodyPr/>
        <a:lstStyle/>
        <a:p>
          <a:endParaRPr lang="en-US" sz="2000"/>
        </a:p>
      </dgm:t>
    </dgm:pt>
    <dgm:pt modelId="{98F82C5D-1E67-4BE5-B9DF-FE41A430C94E}">
      <dgm:prSet custT="1"/>
      <dgm:spPr>
        <a:solidFill>
          <a:schemeClr val="accent2"/>
        </a:solidFill>
      </dgm:spPr>
      <dgm:t>
        <a:bodyPr/>
        <a:lstStyle/>
        <a:p>
          <a:pPr>
            <a:lnSpc>
              <a:spcPct val="70000"/>
            </a:lnSpc>
            <a:spcAft>
              <a:spcPts val="0"/>
            </a:spcAft>
          </a:pPr>
          <a:r>
            <a:rPr lang="en-US" sz="1200" dirty="0">
              <a:solidFill>
                <a:schemeClr val="bg1"/>
              </a:solidFill>
            </a:rPr>
            <a:t>Author searches for a journal or book in compliance with their funding body</a:t>
          </a:r>
        </a:p>
      </dgm:t>
    </dgm:pt>
    <dgm:pt modelId="{78CF3EE6-76FF-4C9C-8D3A-649FC7C5CC3C}" type="parTrans" cxnId="{E67B80AE-D9BF-4616-9B79-062C41422D0F}">
      <dgm:prSet/>
      <dgm:spPr/>
      <dgm:t>
        <a:bodyPr/>
        <a:lstStyle/>
        <a:p>
          <a:endParaRPr lang="en-US" sz="2000"/>
        </a:p>
      </dgm:t>
    </dgm:pt>
    <dgm:pt modelId="{D000F2B0-AFF6-420A-915D-B99C269C5D1A}" type="sibTrans" cxnId="{E67B80AE-D9BF-4616-9B79-062C41422D0F}">
      <dgm:prSet/>
      <dgm:spPr/>
      <dgm:t>
        <a:bodyPr/>
        <a:lstStyle/>
        <a:p>
          <a:endParaRPr lang="en-US" sz="2000"/>
        </a:p>
      </dgm:t>
    </dgm:pt>
    <dgm:pt modelId="{0039F928-FAF5-4896-9698-73A3750A7E42}">
      <dgm:prSet custT="1"/>
      <dgm:spPr>
        <a:solidFill>
          <a:schemeClr val="accent4"/>
        </a:solidFill>
      </dgm:spPr>
      <dgm:t>
        <a:bodyPr/>
        <a:lstStyle/>
        <a:p>
          <a:pPr>
            <a:lnSpc>
              <a:spcPct val="70000"/>
            </a:lnSpc>
            <a:spcAft>
              <a:spcPts val="0"/>
            </a:spcAft>
          </a:pPr>
          <a:r>
            <a:rPr lang="en-US" sz="1200" dirty="0">
              <a:solidFill>
                <a:schemeClr val="bg1"/>
              </a:solidFill>
            </a:rPr>
            <a:t>Author submits manuscript</a:t>
          </a:r>
        </a:p>
      </dgm:t>
    </dgm:pt>
    <dgm:pt modelId="{CB30D8DA-70A0-483A-8A8A-FE549ACBBB90}" type="parTrans" cxnId="{A3F99B28-0624-48D1-A0F9-5E5D5C723FC4}">
      <dgm:prSet/>
      <dgm:spPr/>
      <dgm:t>
        <a:bodyPr/>
        <a:lstStyle/>
        <a:p>
          <a:endParaRPr lang="en-US" sz="2000"/>
        </a:p>
      </dgm:t>
    </dgm:pt>
    <dgm:pt modelId="{D040C0E0-229E-43E8-9C96-2B12536E24A5}" type="sibTrans" cxnId="{A3F99B28-0624-48D1-A0F9-5E5D5C723FC4}">
      <dgm:prSet/>
      <dgm:spPr/>
      <dgm:t>
        <a:bodyPr/>
        <a:lstStyle/>
        <a:p>
          <a:endParaRPr lang="en-US" sz="2000"/>
        </a:p>
      </dgm:t>
    </dgm:pt>
    <dgm:pt modelId="{546E6BAC-1C09-4CFA-95DF-DF2B1FDDC5B8}">
      <dgm:prSet custT="1"/>
      <dgm:spPr>
        <a:solidFill>
          <a:schemeClr val="accent5"/>
        </a:solidFill>
      </dgm:spPr>
      <dgm:t>
        <a:bodyPr/>
        <a:lstStyle/>
        <a:p>
          <a:pPr>
            <a:lnSpc>
              <a:spcPct val="70000"/>
            </a:lnSpc>
            <a:spcAft>
              <a:spcPts val="0"/>
            </a:spcAft>
          </a:pPr>
          <a:r>
            <a:rPr lang="en-US" sz="1200" dirty="0">
              <a:solidFill>
                <a:schemeClr val="bg1"/>
              </a:solidFill>
            </a:rPr>
            <a:t>Manuscript goes through peer review process</a:t>
          </a:r>
        </a:p>
      </dgm:t>
    </dgm:pt>
    <dgm:pt modelId="{49AEC4F2-DB99-4E3F-B72D-EFA7566E9BF4}" type="parTrans" cxnId="{FF8CD041-255E-48D8-BC4B-0FDC6E1A80C0}">
      <dgm:prSet/>
      <dgm:spPr/>
      <dgm:t>
        <a:bodyPr/>
        <a:lstStyle/>
        <a:p>
          <a:endParaRPr lang="en-US" sz="2000"/>
        </a:p>
      </dgm:t>
    </dgm:pt>
    <dgm:pt modelId="{9D5C7F90-578B-44FB-A4E6-9F9CC6A8A6C9}" type="sibTrans" cxnId="{FF8CD041-255E-48D8-BC4B-0FDC6E1A80C0}">
      <dgm:prSet/>
      <dgm:spPr/>
      <dgm:t>
        <a:bodyPr/>
        <a:lstStyle/>
        <a:p>
          <a:endParaRPr lang="en-US" sz="2000"/>
        </a:p>
      </dgm:t>
    </dgm:pt>
    <dgm:pt modelId="{6FA08274-A44B-42CE-98D7-CA4AD1915C74}">
      <dgm:prSet custT="1"/>
      <dgm:spPr>
        <a:solidFill>
          <a:schemeClr val="accent6"/>
        </a:solidFill>
      </dgm:spPr>
      <dgm:t>
        <a:bodyPr/>
        <a:lstStyle/>
        <a:p>
          <a:pPr>
            <a:lnSpc>
              <a:spcPct val="70000"/>
            </a:lnSpc>
            <a:spcAft>
              <a:spcPts val="0"/>
            </a:spcAft>
          </a:pPr>
          <a:r>
            <a:rPr lang="en-US" sz="1200" dirty="0">
              <a:solidFill>
                <a:schemeClr val="bg1"/>
              </a:solidFill>
            </a:rPr>
            <a:t>Manuscript is accepted or rejected</a:t>
          </a:r>
        </a:p>
      </dgm:t>
    </dgm:pt>
    <dgm:pt modelId="{CADD61A8-48F4-4A93-9CD3-0361BF7F50ED}" type="parTrans" cxnId="{66222302-2520-4D67-839D-99977465F18A}">
      <dgm:prSet/>
      <dgm:spPr/>
      <dgm:t>
        <a:bodyPr/>
        <a:lstStyle/>
        <a:p>
          <a:endParaRPr lang="en-US" sz="2000"/>
        </a:p>
      </dgm:t>
    </dgm:pt>
    <dgm:pt modelId="{23BFE184-57A6-4BFB-A44D-2975CFF3DC27}" type="sibTrans" cxnId="{66222302-2520-4D67-839D-99977465F18A}">
      <dgm:prSet/>
      <dgm:spPr/>
      <dgm:t>
        <a:bodyPr/>
        <a:lstStyle/>
        <a:p>
          <a:endParaRPr lang="en-US" sz="2000"/>
        </a:p>
      </dgm:t>
    </dgm:pt>
    <dgm:pt modelId="{357CC4A3-D377-4023-8B30-83EB0C669CC2}">
      <dgm:prSet custT="1"/>
      <dgm:spPr>
        <a:solidFill>
          <a:schemeClr val="accent1"/>
        </a:solidFill>
      </dgm:spPr>
      <dgm:t>
        <a:bodyPr/>
        <a:lstStyle/>
        <a:p>
          <a:pPr>
            <a:lnSpc>
              <a:spcPct val="70000"/>
            </a:lnSpc>
            <a:spcAft>
              <a:spcPts val="0"/>
            </a:spcAft>
          </a:pPr>
          <a:r>
            <a:rPr lang="en-US" sz="1200" dirty="0">
              <a:solidFill>
                <a:schemeClr val="bg1"/>
              </a:solidFill>
            </a:rPr>
            <a:t>(If Accepted) OA fee is requested</a:t>
          </a:r>
        </a:p>
      </dgm:t>
    </dgm:pt>
    <dgm:pt modelId="{1F342D5B-30B6-42C5-836F-BF2FCBADC96C}" type="parTrans" cxnId="{88A25F00-5079-4B5C-A14B-FF24B8CF787C}">
      <dgm:prSet/>
      <dgm:spPr/>
      <dgm:t>
        <a:bodyPr/>
        <a:lstStyle/>
        <a:p>
          <a:endParaRPr lang="en-US" sz="2000"/>
        </a:p>
      </dgm:t>
    </dgm:pt>
    <dgm:pt modelId="{5F6AF940-C93B-44A1-B599-864C9C1FBB6B}" type="sibTrans" cxnId="{88A25F00-5079-4B5C-A14B-FF24B8CF787C}">
      <dgm:prSet/>
      <dgm:spPr/>
      <dgm:t>
        <a:bodyPr/>
        <a:lstStyle/>
        <a:p>
          <a:endParaRPr lang="en-US" sz="2000"/>
        </a:p>
      </dgm:t>
    </dgm:pt>
    <dgm:pt modelId="{4DE09015-438D-4179-BE79-2ABF461E596D}">
      <dgm:prSet custT="1"/>
      <dgm:spPr>
        <a:solidFill>
          <a:schemeClr val="accent2"/>
        </a:solidFill>
      </dgm:spPr>
      <dgm:t>
        <a:bodyPr/>
        <a:lstStyle/>
        <a:p>
          <a:pPr>
            <a:lnSpc>
              <a:spcPct val="70000"/>
            </a:lnSpc>
            <a:spcAft>
              <a:spcPts val="0"/>
            </a:spcAft>
          </a:pPr>
          <a:r>
            <a:rPr lang="en-US" sz="1200" dirty="0">
              <a:solidFill>
                <a:schemeClr val="bg1"/>
              </a:solidFill>
            </a:rPr>
            <a:t>Author submits an application to the funding body or pays and seeks reimbursement at a later date</a:t>
          </a:r>
        </a:p>
      </dgm:t>
    </dgm:pt>
    <dgm:pt modelId="{9FACDFAD-5DE5-4B94-8129-5259643DDA83}" type="parTrans" cxnId="{4E121DF1-CC95-4DF2-9E0D-472459681793}">
      <dgm:prSet/>
      <dgm:spPr/>
      <dgm:t>
        <a:bodyPr/>
        <a:lstStyle/>
        <a:p>
          <a:endParaRPr lang="en-US" sz="2000"/>
        </a:p>
      </dgm:t>
    </dgm:pt>
    <dgm:pt modelId="{74F67D19-4ABC-4DB5-BD4F-3BE176B3A355}" type="sibTrans" cxnId="{4E121DF1-CC95-4DF2-9E0D-472459681793}">
      <dgm:prSet/>
      <dgm:spPr/>
      <dgm:t>
        <a:bodyPr/>
        <a:lstStyle/>
        <a:p>
          <a:endParaRPr lang="en-US" sz="2000"/>
        </a:p>
      </dgm:t>
    </dgm:pt>
    <dgm:pt modelId="{A2D78DAD-99ED-40CC-9783-BDCCC1446339}">
      <dgm:prSet custT="1"/>
      <dgm:spPr>
        <a:solidFill>
          <a:schemeClr val="accent2">
            <a:lumMod val="40000"/>
            <a:lumOff val="60000"/>
            <a:alpha val="90000"/>
          </a:schemeClr>
        </a:solidFill>
      </dgm:spPr>
      <dgm:t>
        <a:bodyPr/>
        <a:lstStyle/>
        <a:p>
          <a:pPr>
            <a:lnSpc>
              <a:spcPct val="70000"/>
            </a:lnSpc>
            <a:spcAft>
              <a:spcPts val="0"/>
            </a:spcAft>
          </a:pPr>
          <a:r>
            <a:rPr lang="en-US" sz="1000" b="1" kern="1200" dirty="0">
              <a:solidFill>
                <a:prstClr val="black">
                  <a:hueOff val="0"/>
                  <a:satOff val="0"/>
                  <a:lumOff val="0"/>
                  <a:alphaOff val="0"/>
                </a:prstClr>
              </a:solidFill>
              <a:latin typeface="Meiryo"/>
              <a:ea typeface="+mn-ea"/>
              <a:cs typeface="+mn-cs"/>
            </a:rPr>
            <a:t>Funding Received: </a:t>
          </a:r>
          <a:r>
            <a:rPr lang="en-US" sz="1000" kern="1200" dirty="0">
              <a:solidFill>
                <a:prstClr val="black">
                  <a:hueOff val="0"/>
                  <a:satOff val="0"/>
                  <a:lumOff val="0"/>
                  <a:alphaOff val="0"/>
                </a:prstClr>
              </a:solidFill>
              <a:latin typeface="Meiryo"/>
              <a:ea typeface="+mn-ea"/>
              <a:cs typeface="+mn-cs"/>
            </a:rPr>
            <a:t>Manuscript moves forward as OA and is published</a:t>
          </a:r>
        </a:p>
      </dgm:t>
    </dgm:pt>
    <dgm:pt modelId="{8C9EF07A-DAA9-4DF5-AE10-B4C318B148D5}" type="parTrans" cxnId="{89BBB6B4-4DFE-466A-AE7C-59731333F210}">
      <dgm:prSet/>
      <dgm:spPr/>
      <dgm:t>
        <a:bodyPr/>
        <a:lstStyle/>
        <a:p>
          <a:endParaRPr lang="en-US" sz="3200"/>
        </a:p>
      </dgm:t>
    </dgm:pt>
    <dgm:pt modelId="{30417651-7B4E-4E7A-A24C-E59DE42EFE99}" type="sibTrans" cxnId="{89BBB6B4-4DFE-466A-AE7C-59731333F210}">
      <dgm:prSet/>
      <dgm:spPr/>
      <dgm:t>
        <a:bodyPr/>
        <a:lstStyle/>
        <a:p>
          <a:endParaRPr lang="en-US" sz="3200"/>
        </a:p>
      </dgm:t>
    </dgm:pt>
    <dgm:pt modelId="{6752E8BF-381A-4BFE-911C-87026CB2FE15}">
      <dgm:prSet custT="1"/>
      <dgm:spPr>
        <a:solidFill>
          <a:schemeClr val="accent2">
            <a:lumMod val="40000"/>
            <a:lumOff val="60000"/>
            <a:alpha val="90000"/>
          </a:schemeClr>
        </a:solidFill>
      </dgm:spPr>
      <dgm:t>
        <a:bodyPr/>
        <a:lstStyle/>
        <a:p>
          <a:pPr>
            <a:lnSpc>
              <a:spcPct val="70000"/>
            </a:lnSpc>
            <a:spcAft>
              <a:spcPts val="0"/>
            </a:spcAft>
          </a:pPr>
          <a:r>
            <a:rPr lang="en-US" sz="1000" b="1" dirty="0"/>
            <a:t>Funding Not Received: </a:t>
          </a:r>
        </a:p>
        <a:p>
          <a:pPr>
            <a:lnSpc>
              <a:spcPct val="70000"/>
            </a:lnSpc>
            <a:spcAft>
              <a:spcPts val="0"/>
            </a:spcAft>
          </a:pPr>
          <a:r>
            <a:rPr lang="en-US" sz="1000" dirty="0"/>
            <a:t>Author can switch to a standard submission (if submitted to a hybrid publication) or withdraw it</a:t>
          </a:r>
        </a:p>
      </dgm:t>
    </dgm:pt>
    <dgm:pt modelId="{D024AE25-6174-4810-8929-65235BEE8E34}" type="parTrans" cxnId="{C1FE2F3B-B2D6-4BE6-9BBE-C60E61732EE9}">
      <dgm:prSet/>
      <dgm:spPr/>
      <dgm:t>
        <a:bodyPr/>
        <a:lstStyle/>
        <a:p>
          <a:endParaRPr lang="en-US" sz="2000"/>
        </a:p>
      </dgm:t>
    </dgm:pt>
    <dgm:pt modelId="{40648267-49FF-496C-9992-4D08F0602698}" type="sibTrans" cxnId="{C1FE2F3B-B2D6-4BE6-9BBE-C60E61732EE9}">
      <dgm:prSet/>
      <dgm:spPr/>
      <dgm:t>
        <a:bodyPr/>
        <a:lstStyle/>
        <a:p>
          <a:endParaRPr lang="en-US" sz="2000"/>
        </a:p>
      </dgm:t>
    </dgm:pt>
    <dgm:pt modelId="{E84D771B-80F0-4A6B-90B1-26B1F4B0071D}" type="pres">
      <dgm:prSet presAssocID="{E7EF90BB-75C5-4A21-8118-65CC11F17112}" presName="Name0" presStyleCnt="0">
        <dgm:presLayoutVars>
          <dgm:dir/>
          <dgm:animLvl val="lvl"/>
          <dgm:resizeHandles val="exact"/>
        </dgm:presLayoutVars>
      </dgm:prSet>
      <dgm:spPr/>
    </dgm:pt>
    <dgm:pt modelId="{8CA12B97-63DE-4EC9-8882-6DD87A89D63B}" type="pres">
      <dgm:prSet presAssocID="{6E9D8BBC-912D-4922-814E-FE9166E079EF}" presName="vertFlow" presStyleCnt="0"/>
      <dgm:spPr/>
    </dgm:pt>
    <dgm:pt modelId="{A2D2B9F0-8455-4CD1-A2DF-9393C94B0360}" type="pres">
      <dgm:prSet presAssocID="{6E9D8BBC-912D-4922-814E-FE9166E079EF}" presName="header" presStyleLbl="node1" presStyleIdx="0" presStyleCnt="7" custScaleY="472016" custLinFactNeighborX="-1290" custLinFactNeighborY="-5064"/>
      <dgm:spPr/>
    </dgm:pt>
    <dgm:pt modelId="{E55FFF8B-E886-42D4-9367-F4D35635389C}" type="pres">
      <dgm:prSet presAssocID="{6E9D8BBC-912D-4922-814E-FE9166E079EF}" presName="hSp" presStyleCnt="0"/>
      <dgm:spPr/>
    </dgm:pt>
    <dgm:pt modelId="{196146F9-A071-4612-B3B1-C669E78F19B3}" type="pres">
      <dgm:prSet presAssocID="{98F82C5D-1E67-4BE5-B9DF-FE41A430C94E}" presName="vertFlow" presStyleCnt="0"/>
      <dgm:spPr/>
    </dgm:pt>
    <dgm:pt modelId="{DEBD58AF-E5C9-4899-9A5F-523E5CAF4881}" type="pres">
      <dgm:prSet presAssocID="{98F82C5D-1E67-4BE5-B9DF-FE41A430C94E}" presName="header" presStyleLbl="node1" presStyleIdx="1" presStyleCnt="7" custScaleY="472016" custLinFactNeighborX="-1290" custLinFactNeighborY="-5064"/>
      <dgm:spPr/>
    </dgm:pt>
    <dgm:pt modelId="{C7138F26-1750-4B1B-99CA-4E89BC840578}" type="pres">
      <dgm:prSet presAssocID="{98F82C5D-1E67-4BE5-B9DF-FE41A430C94E}" presName="hSp" presStyleCnt="0"/>
      <dgm:spPr/>
    </dgm:pt>
    <dgm:pt modelId="{566B614A-ED17-47B6-9BC3-66F18CDA84A8}" type="pres">
      <dgm:prSet presAssocID="{0039F928-FAF5-4896-9698-73A3750A7E42}" presName="vertFlow" presStyleCnt="0"/>
      <dgm:spPr/>
    </dgm:pt>
    <dgm:pt modelId="{D7CE8986-B873-4263-A151-9FA1DBA35192}" type="pres">
      <dgm:prSet presAssocID="{0039F928-FAF5-4896-9698-73A3750A7E42}" presName="header" presStyleLbl="node1" presStyleIdx="2" presStyleCnt="7" custScaleY="472016" custLinFactNeighborX="-1290" custLinFactNeighborY="-5064"/>
      <dgm:spPr/>
    </dgm:pt>
    <dgm:pt modelId="{1305E967-9D1E-4003-96D0-B7B7C55915B8}" type="pres">
      <dgm:prSet presAssocID="{0039F928-FAF5-4896-9698-73A3750A7E42}" presName="hSp" presStyleCnt="0"/>
      <dgm:spPr/>
    </dgm:pt>
    <dgm:pt modelId="{8DCDC8A7-4144-4816-8408-2F19317A88A0}" type="pres">
      <dgm:prSet presAssocID="{546E6BAC-1C09-4CFA-95DF-DF2B1FDDC5B8}" presName="vertFlow" presStyleCnt="0"/>
      <dgm:spPr/>
    </dgm:pt>
    <dgm:pt modelId="{A57449CA-47B1-403D-B10C-19C10741DCB3}" type="pres">
      <dgm:prSet presAssocID="{546E6BAC-1C09-4CFA-95DF-DF2B1FDDC5B8}" presName="header" presStyleLbl="node1" presStyleIdx="3" presStyleCnt="7" custScaleY="472016" custLinFactNeighborX="-1290" custLinFactNeighborY="-5064"/>
      <dgm:spPr/>
    </dgm:pt>
    <dgm:pt modelId="{26F7DB50-DD85-4257-839A-1F69C7C3481B}" type="pres">
      <dgm:prSet presAssocID="{546E6BAC-1C09-4CFA-95DF-DF2B1FDDC5B8}" presName="hSp" presStyleCnt="0"/>
      <dgm:spPr/>
    </dgm:pt>
    <dgm:pt modelId="{D0115969-6FCF-4052-99E3-A772491EE1AB}" type="pres">
      <dgm:prSet presAssocID="{6FA08274-A44B-42CE-98D7-CA4AD1915C74}" presName="vertFlow" presStyleCnt="0"/>
      <dgm:spPr/>
    </dgm:pt>
    <dgm:pt modelId="{2621072C-B3FE-42C8-973D-DE705521278E}" type="pres">
      <dgm:prSet presAssocID="{6FA08274-A44B-42CE-98D7-CA4AD1915C74}" presName="header" presStyleLbl="node1" presStyleIdx="4" presStyleCnt="7" custScaleY="472016"/>
      <dgm:spPr/>
    </dgm:pt>
    <dgm:pt modelId="{4209772B-ACD6-4D54-B436-9F4277A37E5D}" type="pres">
      <dgm:prSet presAssocID="{6FA08274-A44B-42CE-98D7-CA4AD1915C74}" presName="hSp" presStyleCnt="0"/>
      <dgm:spPr/>
    </dgm:pt>
    <dgm:pt modelId="{83DAC949-2C08-4811-AE09-389EB6B017CF}" type="pres">
      <dgm:prSet presAssocID="{357CC4A3-D377-4023-8B30-83EB0C669CC2}" presName="vertFlow" presStyleCnt="0"/>
      <dgm:spPr/>
    </dgm:pt>
    <dgm:pt modelId="{90CDB9B6-CE45-4AE4-B805-E403174B3C1C}" type="pres">
      <dgm:prSet presAssocID="{357CC4A3-D377-4023-8B30-83EB0C669CC2}" presName="header" presStyleLbl="node1" presStyleIdx="5" presStyleCnt="7" custScaleY="472016"/>
      <dgm:spPr/>
    </dgm:pt>
    <dgm:pt modelId="{E1BF0035-DB98-4EBF-910C-B1FF046B8FF2}" type="pres">
      <dgm:prSet presAssocID="{357CC4A3-D377-4023-8B30-83EB0C669CC2}" presName="hSp" presStyleCnt="0"/>
      <dgm:spPr/>
    </dgm:pt>
    <dgm:pt modelId="{43294255-CF1D-4707-91E3-A838505CF5CA}" type="pres">
      <dgm:prSet presAssocID="{4DE09015-438D-4179-BE79-2ABF461E596D}" presName="vertFlow" presStyleCnt="0"/>
      <dgm:spPr/>
    </dgm:pt>
    <dgm:pt modelId="{85189993-5F19-44FB-B8EC-C2B33502FAE0}" type="pres">
      <dgm:prSet presAssocID="{4DE09015-438D-4179-BE79-2ABF461E596D}" presName="header" presStyleLbl="node1" presStyleIdx="6" presStyleCnt="7" custScaleY="472016"/>
      <dgm:spPr/>
    </dgm:pt>
    <dgm:pt modelId="{F9109683-2EE0-4458-B4C0-FED4901C6356}" type="pres">
      <dgm:prSet presAssocID="{8C9EF07A-DAA9-4DF5-AE10-B4C318B148D5}" presName="parTrans" presStyleLbl="sibTrans2D1" presStyleIdx="0" presStyleCnt="2"/>
      <dgm:spPr/>
    </dgm:pt>
    <dgm:pt modelId="{F379466C-5B08-4585-A509-12CCE3E3595B}" type="pres">
      <dgm:prSet presAssocID="{A2D78DAD-99ED-40CC-9783-BDCCC1446339}" presName="child" presStyleLbl="alignAccFollowNode1" presStyleIdx="0" presStyleCnt="2" custScaleY="217428">
        <dgm:presLayoutVars>
          <dgm:chMax val="0"/>
          <dgm:bulletEnabled val="1"/>
        </dgm:presLayoutVars>
      </dgm:prSet>
      <dgm:spPr/>
    </dgm:pt>
    <dgm:pt modelId="{FE91DF58-1239-4B33-86F2-CAD92BDE25F6}" type="pres">
      <dgm:prSet presAssocID="{30417651-7B4E-4E7A-A24C-E59DE42EFE99}" presName="sibTrans" presStyleLbl="sibTrans2D1" presStyleIdx="1" presStyleCnt="2"/>
      <dgm:spPr/>
    </dgm:pt>
    <dgm:pt modelId="{56E33383-C350-4AE9-968C-FD9B3BE828BD}" type="pres">
      <dgm:prSet presAssocID="{6752E8BF-381A-4BFE-911C-87026CB2FE15}" presName="child" presStyleLbl="alignAccFollowNode1" presStyleIdx="1" presStyleCnt="2" custScaleY="460205">
        <dgm:presLayoutVars>
          <dgm:chMax val="0"/>
          <dgm:bulletEnabled val="1"/>
        </dgm:presLayoutVars>
      </dgm:prSet>
      <dgm:spPr/>
    </dgm:pt>
  </dgm:ptLst>
  <dgm:cxnLst>
    <dgm:cxn modelId="{88A25F00-5079-4B5C-A14B-FF24B8CF787C}" srcId="{E7EF90BB-75C5-4A21-8118-65CC11F17112}" destId="{357CC4A3-D377-4023-8B30-83EB0C669CC2}" srcOrd="5" destOrd="0" parTransId="{1F342D5B-30B6-42C5-836F-BF2FCBADC96C}" sibTransId="{5F6AF940-C93B-44A1-B599-864C9C1FBB6B}"/>
    <dgm:cxn modelId="{66222302-2520-4D67-839D-99977465F18A}" srcId="{E7EF90BB-75C5-4A21-8118-65CC11F17112}" destId="{6FA08274-A44B-42CE-98D7-CA4AD1915C74}" srcOrd="4" destOrd="0" parTransId="{CADD61A8-48F4-4A93-9CD3-0361BF7F50ED}" sibTransId="{23BFE184-57A6-4BFB-A44D-2975CFF3DC27}"/>
    <dgm:cxn modelId="{FD818221-AC6A-4133-9762-AB375D068058}" type="presOf" srcId="{E7EF90BB-75C5-4A21-8118-65CC11F17112}" destId="{E84D771B-80F0-4A6B-90B1-26B1F4B0071D}" srcOrd="0" destOrd="0" presId="urn:microsoft.com/office/officeart/2005/8/layout/lProcess1"/>
    <dgm:cxn modelId="{59438523-AEF3-4E41-BDA1-5EDFFC1248F4}" type="presOf" srcId="{4DE09015-438D-4179-BE79-2ABF461E596D}" destId="{85189993-5F19-44FB-B8EC-C2B33502FAE0}" srcOrd="0" destOrd="0" presId="urn:microsoft.com/office/officeart/2005/8/layout/lProcess1"/>
    <dgm:cxn modelId="{A3F99B28-0624-48D1-A0F9-5E5D5C723FC4}" srcId="{E7EF90BB-75C5-4A21-8118-65CC11F17112}" destId="{0039F928-FAF5-4896-9698-73A3750A7E42}" srcOrd="2" destOrd="0" parTransId="{CB30D8DA-70A0-483A-8A8A-FE549ACBBB90}" sibTransId="{D040C0E0-229E-43E8-9C96-2B12536E24A5}"/>
    <dgm:cxn modelId="{C1FE2F3B-B2D6-4BE6-9BBE-C60E61732EE9}" srcId="{4DE09015-438D-4179-BE79-2ABF461E596D}" destId="{6752E8BF-381A-4BFE-911C-87026CB2FE15}" srcOrd="1" destOrd="0" parTransId="{D024AE25-6174-4810-8929-65235BEE8E34}" sibTransId="{40648267-49FF-496C-9992-4D08F0602698}"/>
    <dgm:cxn modelId="{B3F86A3B-4D98-402B-8E1C-35CBDD432FB7}" type="presOf" srcId="{357CC4A3-D377-4023-8B30-83EB0C669CC2}" destId="{90CDB9B6-CE45-4AE4-B805-E403174B3C1C}" srcOrd="0" destOrd="0" presId="urn:microsoft.com/office/officeart/2005/8/layout/lProcess1"/>
    <dgm:cxn modelId="{FF8CD041-255E-48D8-BC4B-0FDC6E1A80C0}" srcId="{E7EF90BB-75C5-4A21-8118-65CC11F17112}" destId="{546E6BAC-1C09-4CFA-95DF-DF2B1FDDC5B8}" srcOrd="3" destOrd="0" parTransId="{49AEC4F2-DB99-4E3F-B72D-EFA7566E9BF4}" sibTransId="{9D5C7F90-578B-44FB-A4E6-9F9CC6A8A6C9}"/>
    <dgm:cxn modelId="{62ED9B4C-B3B1-4D86-91A2-DB5A22DACD50}" type="presOf" srcId="{6E9D8BBC-912D-4922-814E-FE9166E079EF}" destId="{A2D2B9F0-8455-4CD1-A2DF-9393C94B0360}" srcOrd="0" destOrd="0" presId="urn:microsoft.com/office/officeart/2005/8/layout/lProcess1"/>
    <dgm:cxn modelId="{1CE23F77-7765-4044-8331-369E103C3C0F}" type="presOf" srcId="{6FA08274-A44B-42CE-98D7-CA4AD1915C74}" destId="{2621072C-B3FE-42C8-973D-DE705521278E}" srcOrd="0" destOrd="0" presId="urn:microsoft.com/office/officeart/2005/8/layout/lProcess1"/>
    <dgm:cxn modelId="{97E60059-5A24-40D3-B12C-6A679F63A68F}" type="presOf" srcId="{A2D78DAD-99ED-40CC-9783-BDCCC1446339}" destId="{F379466C-5B08-4585-A509-12CCE3E3595B}" srcOrd="0" destOrd="0" presId="urn:microsoft.com/office/officeart/2005/8/layout/lProcess1"/>
    <dgm:cxn modelId="{A7375580-4711-4040-822A-A26FAF961ACA}" type="presOf" srcId="{6752E8BF-381A-4BFE-911C-87026CB2FE15}" destId="{56E33383-C350-4AE9-968C-FD9B3BE828BD}" srcOrd="0" destOrd="0" presId="urn:microsoft.com/office/officeart/2005/8/layout/lProcess1"/>
    <dgm:cxn modelId="{ABA3CE84-D441-4684-B42E-54FF45245BCD}" type="presOf" srcId="{98F82C5D-1E67-4BE5-B9DF-FE41A430C94E}" destId="{DEBD58AF-E5C9-4899-9A5F-523E5CAF4881}" srcOrd="0" destOrd="0" presId="urn:microsoft.com/office/officeart/2005/8/layout/lProcess1"/>
    <dgm:cxn modelId="{CAA02D88-2A59-4E69-A676-2172B74BD553}" type="presOf" srcId="{8C9EF07A-DAA9-4DF5-AE10-B4C318B148D5}" destId="{F9109683-2EE0-4458-B4C0-FED4901C6356}" srcOrd="0" destOrd="0" presId="urn:microsoft.com/office/officeart/2005/8/layout/lProcess1"/>
    <dgm:cxn modelId="{0910C5AD-A707-4429-B6B8-70CE702947DB}" srcId="{E7EF90BB-75C5-4A21-8118-65CC11F17112}" destId="{6E9D8BBC-912D-4922-814E-FE9166E079EF}" srcOrd="0" destOrd="0" parTransId="{52F3B813-B49C-49CE-8C8D-9B750111966A}" sibTransId="{A32EE3D5-5549-43E9-BAC5-A970019E9AFB}"/>
    <dgm:cxn modelId="{E67B80AE-D9BF-4616-9B79-062C41422D0F}" srcId="{E7EF90BB-75C5-4A21-8118-65CC11F17112}" destId="{98F82C5D-1E67-4BE5-B9DF-FE41A430C94E}" srcOrd="1" destOrd="0" parTransId="{78CF3EE6-76FF-4C9C-8D3A-649FC7C5CC3C}" sibTransId="{D000F2B0-AFF6-420A-915D-B99C269C5D1A}"/>
    <dgm:cxn modelId="{89BBB6B4-4DFE-466A-AE7C-59731333F210}" srcId="{4DE09015-438D-4179-BE79-2ABF461E596D}" destId="{A2D78DAD-99ED-40CC-9783-BDCCC1446339}" srcOrd="0" destOrd="0" parTransId="{8C9EF07A-DAA9-4DF5-AE10-B4C318B148D5}" sibTransId="{30417651-7B4E-4E7A-A24C-E59DE42EFE99}"/>
    <dgm:cxn modelId="{C16DA6BA-60C6-4056-9684-97C2F7FEDA6F}" type="presOf" srcId="{546E6BAC-1C09-4CFA-95DF-DF2B1FDDC5B8}" destId="{A57449CA-47B1-403D-B10C-19C10741DCB3}" srcOrd="0" destOrd="0" presId="urn:microsoft.com/office/officeart/2005/8/layout/lProcess1"/>
    <dgm:cxn modelId="{8800ABD9-935B-433A-BCAA-D7F649B85F34}" type="presOf" srcId="{30417651-7B4E-4E7A-A24C-E59DE42EFE99}" destId="{FE91DF58-1239-4B33-86F2-CAD92BDE25F6}" srcOrd="0" destOrd="0" presId="urn:microsoft.com/office/officeart/2005/8/layout/lProcess1"/>
    <dgm:cxn modelId="{07634BDA-6BAB-4893-BE16-FD64FC612A05}" type="presOf" srcId="{0039F928-FAF5-4896-9698-73A3750A7E42}" destId="{D7CE8986-B873-4263-A151-9FA1DBA35192}" srcOrd="0" destOrd="0" presId="urn:microsoft.com/office/officeart/2005/8/layout/lProcess1"/>
    <dgm:cxn modelId="{4E121DF1-CC95-4DF2-9E0D-472459681793}" srcId="{E7EF90BB-75C5-4A21-8118-65CC11F17112}" destId="{4DE09015-438D-4179-BE79-2ABF461E596D}" srcOrd="6" destOrd="0" parTransId="{9FACDFAD-5DE5-4B94-8129-5259643DDA83}" sibTransId="{74F67D19-4ABC-4DB5-BD4F-3BE176B3A355}"/>
    <dgm:cxn modelId="{51529B6C-21BC-419C-A4B4-58EF1FA0BB3D}" type="presParOf" srcId="{E84D771B-80F0-4A6B-90B1-26B1F4B0071D}" destId="{8CA12B97-63DE-4EC9-8882-6DD87A89D63B}" srcOrd="0" destOrd="0" presId="urn:microsoft.com/office/officeart/2005/8/layout/lProcess1"/>
    <dgm:cxn modelId="{12C290DD-2628-43C9-8773-5800C87522DB}" type="presParOf" srcId="{8CA12B97-63DE-4EC9-8882-6DD87A89D63B}" destId="{A2D2B9F0-8455-4CD1-A2DF-9393C94B0360}" srcOrd="0" destOrd="0" presId="urn:microsoft.com/office/officeart/2005/8/layout/lProcess1"/>
    <dgm:cxn modelId="{1C8294BB-1D29-4F9D-960F-587332E4DE3D}" type="presParOf" srcId="{E84D771B-80F0-4A6B-90B1-26B1F4B0071D}" destId="{E55FFF8B-E886-42D4-9367-F4D35635389C}" srcOrd="1" destOrd="0" presId="urn:microsoft.com/office/officeart/2005/8/layout/lProcess1"/>
    <dgm:cxn modelId="{416461D1-B4AE-46D9-A584-885620F029CD}" type="presParOf" srcId="{E84D771B-80F0-4A6B-90B1-26B1F4B0071D}" destId="{196146F9-A071-4612-B3B1-C669E78F19B3}" srcOrd="2" destOrd="0" presId="urn:microsoft.com/office/officeart/2005/8/layout/lProcess1"/>
    <dgm:cxn modelId="{7F83690F-E020-425B-9FB9-775BA82F642E}" type="presParOf" srcId="{196146F9-A071-4612-B3B1-C669E78F19B3}" destId="{DEBD58AF-E5C9-4899-9A5F-523E5CAF4881}" srcOrd="0" destOrd="0" presId="urn:microsoft.com/office/officeart/2005/8/layout/lProcess1"/>
    <dgm:cxn modelId="{D9B3F29E-275F-4FCB-96EB-D3A0D96BD41B}" type="presParOf" srcId="{E84D771B-80F0-4A6B-90B1-26B1F4B0071D}" destId="{C7138F26-1750-4B1B-99CA-4E89BC840578}" srcOrd="3" destOrd="0" presId="urn:microsoft.com/office/officeart/2005/8/layout/lProcess1"/>
    <dgm:cxn modelId="{269C0540-1D76-46DF-9075-006F159DCA5C}" type="presParOf" srcId="{E84D771B-80F0-4A6B-90B1-26B1F4B0071D}" destId="{566B614A-ED17-47B6-9BC3-66F18CDA84A8}" srcOrd="4" destOrd="0" presId="urn:microsoft.com/office/officeart/2005/8/layout/lProcess1"/>
    <dgm:cxn modelId="{3D7183BD-4F93-4F41-8D28-8A50955371F2}" type="presParOf" srcId="{566B614A-ED17-47B6-9BC3-66F18CDA84A8}" destId="{D7CE8986-B873-4263-A151-9FA1DBA35192}" srcOrd="0" destOrd="0" presId="urn:microsoft.com/office/officeart/2005/8/layout/lProcess1"/>
    <dgm:cxn modelId="{92E579B1-CF2A-44D6-8E1B-25B497C0812C}" type="presParOf" srcId="{E84D771B-80F0-4A6B-90B1-26B1F4B0071D}" destId="{1305E967-9D1E-4003-96D0-B7B7C55915B8}" srcOrd="5" destOrd="0" presId="urn:microsoft.com/office/officeart/2005/8/layout/lProcess1"/>
    <dgm:cxn modelId="{995AC024-3A04-4AFE-8DDE-99C4155433BE}" type="presParOf" srcId="{E84D771B-80F0-4A6B-90B1-26B1F4B0071D}" destId="{8DCDC8A7-4144-4816-8408-2F19317A88A0}" srcOrd="6" destOrd="0" presId="urn:microsoft.com/office/officeart/2005/8/layout/lProcess1"/>
    <dgm:cxn modelId="{9A2114AD-4887-4915-A6E6-FACA2A2CE18A}" type="presParOf" srcId="{8DCDC8A7-4144-4816-8408-2F19317A88A0}" destId="{A57449CA-47B1-403D-B10C-19C10741DCB3}" srcOrd="0" destOrd="0" presId="urn:microsoft.com/office/officeart/2005/8/layout/lProcess1"/>
    <dgm:cxn modelId="{FD511F86-9149-4D97-9F49-54882ECA4591}" type="presParOf" srcId="{E84D771B-80F0-4A6B-90B1-26B1F4B0071D}" destId="{26F7DB50-DD85-4257-839A-1F69C7C3481B}" srcOrd="7" destOrd="0" presId="urn:microsoft.com/office/officeart/2005/8/layout/lProcess1"/>
    <dgm:cxn modelId="{65B910C3-BD7F-46B8-AE93-9E19BCD48EE0}" type="presParOf" srcId="{E84D771B-80F0-4A6B-90B1-26B1F4B0071D}" destId="{D0115969-6FCF-4052-99E3-A772491EE1AB}" srcOrd="8" destOrd="0" presId="urn:microsoft.com/office/officeart/2005/8/layout/lProcess1"/>
    <dgm:cxn modelId="{37FA31E9-41DE-491B-B61B-6B1B64C8DBA9}" type="presParOf" srcId="{D0115969-6FCF-4052-99E3-A772491EE1AB}" destId="{2621072C-B3FE-42C8-973D-DE705521278E}" srcOrd="0" destOrd="0" presId="urn:microsoft.com/office/officeart/2005/8/layout/lProcess1"/>
    <dgm:cxn modelId="{A645D310-9F73-46C1-83D6-B2DA31CCAFB6}" type="presParOf" srcId="{E84D771B-80F0-4A6B-90B1-26B1F4B0071D}" destId="{4209772B-ACD6-4D54-B436-9F4277A37E5D}" srcOrd="9" destOrd="0" presId="urn:microsoft.com/office/officeart/2005/8/layout/lProcess1"/>
    <dgm:cxn modelId="{F6B35664-9EE8-4B74-B5B0-E093BA1459B0}" type="presParOf" srcId="{E84D771B-80F0-4A6B-90B1-26B1F4B0071D}" destId="{83DAC949-2C08-4811-AE09-389EB6B017CF}" srcOrd="10" destOrd="0" presId="urn:microsoft.com/office/officeart/2005/8/layout/lProcess1"/>
    <dgm:cxn modelId="{AECBA589-4ED8-4115-8647-F318D7210353}" type="presParOf" srcId="{83DAC949-2C08-4811-AE09-389EB6B017CF}" destId="{90CDB9B6-CE45-4AE4-B805-E403174B3C1C}" srcOrd="0" destOrd="0" presId="urn:microsoft.com/office/officeart/2005/8/layout/lProcess1"/>
    <dgm:cxn modelId="{6A148096-C4AB-456B-83F3-E9CF35983FDC}" type="presParOf" srcId="{E84D771B-80F0-4A6B-90B1-26B1F4B0071D}" destId="{E1BF0035-DB98-4EBF-910C-B1FF046B8FF2}" srcOrd="11" destOrd="0" presId="urn:microsoft.com/office/officeart/2005/8/layout/lProcess1"/>
    <dgm:cxn modelId="{BBFCA623-7CED-47D4-AB8C-C940219FA239}" type="presParOf" srcId="{E84D771B-80F0-4A6B-90B1-26B1F4B0071D}" destId="{43294255-CF1D-4707-91E3-A838505CF5CA}" srcOrd="12" destOrd="0" presId="urn:microsoft.com/office/officeart/2005/8/layout/lProcess1"/>
    <dgm:cxn modelId="{FD7DAE61-0FA7-4929-9E58-65CA7050707D}" type="presParOf" srcId="{43294255-CF1D-4707-91E3-A838505CF5CA}" destId="{85189993-5F19-44FB-B8EC-C2B33502FAE0}" srcOrd="0" destOrd="0" presId="urn:microsoft.com/office/officeart/2005/8/layout/lProcess1"/>
    <dgm:cxn modelId="{9D034B69-D265-461C-A4EC-53F3A8312BB2}" type="presParOf" srcId="{43294255-CF1D-4707-91E3-A838505CF5CA}" destId="{F9109683-2EE0-4458-B4C0-FED4901C6356}" srcOrd="1" destOrd="0" presId="urn:microsoft.com/office/officeart/2005/8/layout/lProcess1"/>
    <dgm:cxn modelId="{5A69A5F8-A472-42C8-A88F-AF0D38C453E6}" type="presParOf" srcId="{43294255-CF1D-4707-91E3-A838505CF5CA}" destId="{F379466C-5B08-4585-A509-12CCE3E3595B}" srcOrd="2" destOrd="0" presId="urn:microsoft.com/office/officeart/2005/8/layout/lProcess1"/>
    <dgm:cxn modelId="{B3E941A3-18B3-4C40-97BD-EF522336DC69}" type="presParOf" srcId="{43294255-CF1D-4707-91E3-A838505CF5CA}" destId="{FE91DF58-1239-4B33-86F2-CAD92BDE25F6}" srcOrd="3" destOrd="0" presId="urn:microsoft.com/office/officeart/2005/8/layout/lProcess1"/>
    <dgm:cxn modelId="{72E7E4AB-322E-438E-8B55-7C69227E373A}" type="presParOf" srcId="{43294255-CF1D-4707-91E3-A838505CF5CA}" destId="{56E33383-C350-4AE9-968C-FD9B3BE828BD}"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3D47610-835E-47BB-ABA0-3A3D54641FBD}"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D731203-3228-421B-B6D4-EE01215E418D}">
      <dgm:prSet custT="1"/>
      <dgm:spPr>
        <a:solidFill>
          <a:schemeClr val="accent1"/>
        </a:solidFill>
      </dgm:spPr>
      <dgm:t>
        <a:bodyPr/>
        <a:lstStyle/>
        <a:p>
          <a:pPr>
            <a:lnSpc>
              <a:spcPct val="80000"/>
            </a:lnSpc>
          </a:pPr>
          <a:r>
            <a:rPr lang="en-US" sz="1700" b="1" dirty="0"/>
            <a:t>Book Processing Charge (BPC)</a:t>
          </a:r>
        </a:p>
        <a:p>
          <a:pPr>
            <a:lnSpc>
              <a:spcPct val="80000"/>
            </a:lnSpc>
          </a:pPr>
          <a:r>
            <a:rPr lang="en-US" sz="1400" dirty="0"/>
            <a:t>Covers the publication of a full edited or authored book</a:t>
          </a:r>
        </a:p>
      </dgm:t>
    </dgm:pt>
    <dgm:pt modelId="{70874D18-99C8-45F1-A36D-A60A11278EB1}" type="parTrans" cxnId="{420CCCC8-81CA-492F-8B41-87E28EF106E3}">
      <dgm:prSet/>
      <dgm:spPr/>
      <dgm:t>
        <a:bodyPr/>
        <a:lstStyle/>
        <a:p>
          <a:endParaRPr lang="en-US"/>
        </a:p>
      </dgm:t>
    </dgm:pt>
    <dgm:pt modelId="{A83576F9-8830-4D50-AC58-0C48A0831E1F}" type="sibTrans" cxnId="{420CCCC8-81CA-492F-8B41-87E28EF106E3}">
      <dgm:prSet/>
      <dgm:spPr/>
      <dgm:t>
        <a:bodyPr/>
        <a:lstStyle/>
        <a:p>
          <a:endParaRPr lang="en-US"/>
        </a:p>
      </dgm:t>
    </dgm:pt>
    <dgm:pt modelId="{43999CA0-D644-4729-AFB9-84CCA61216E3}">
      <dgm:prSet custT="1"/>
      <dgm:spPr>
        <a:solidFill>
          <a:schemeClr val="accent2"/>
        </a:solidFill>
      </dgm:spPr>
      <dgm:t>
        <a:bodyPr/>
        <a:lstStyle/>
        <a:p>
          <a:pPr>
            <a:lnSpc>
              <a:spcPct val="80000"/>
            </a:lnSpc>
          </a:pPr>
          <a:r>
            <a:rPr lang="en-US" sz="1700" b="1" dirty="0"/>
            <a:t>Chapter Processing Charge (CPC)</a:t>
          </a:r>
          <a:r>
            <a:rPr lang="en-US" sz="1700" dirty="0"/>
            <a:t> </a:t>
          </a:r>
        </a:p>
        <a:p>
          <a:pPr>
            <a:lnSpc>
              <a:spcPct val="80000"/>
            </a:lnSpc>
          </a:pPr>
          <a:r>
            <a:rPr lang="en-US" sz="1400" dirty="0"/>
            <a:t>Covers the publication of a chapter in a book</a:t>
          </a:r>
        </a:p>
      </dgm:t>
    </dgm:pt>
    <dgm:pt modelId="{E1755B09-115D-4377-ADB1-DA6000368806}" type="parTrans" cxnId="{0276D0D4-C011-4D3A-BA94-0BD1D56F4212}">
      <dgm:prSet/>
      <dgm:spPr/>
      <dgm:t>
        <a:bodyPr/>
        <a:lstStyle/>
        <a:p>
          <a:endParaRPr lang="en-US"/>
        </a:p>
      </dgm:t>
    </dgm:pt>
    <dgm:pt modelId="{A99F8193-52F3-4925-AB03-A521178E5B89}" type="sibTrans" cxnId="{0276D0D4-C011-4D3A-BA94-0BD1D56F4212}">
      <dgm:prSet/>
      <dgm:spPr/>
      <dgm:t>
        <a:bodyPr/>
        <a:lstStyle/>
        <a:p>
          <a:endParaRPr lang="en-US"/>
        </a:p>
      </dgm:t>
    </dgm:pt>
    <dgm:pt modelId="{E47F0E11-3A28-483E-8963-9D8FC74690A5}">
      <dgm:prSet custT="1"/>
      <dgm:spPr>
        <a:solidFill>
          <a:schemeClr val="accent6"/>
        </a:solidFill>
      </dgm:spPr>
      <dgm:t>
        <a:bodyPr/>
        <a:lstStyle/>
        <a:p>
          <a:pPr>
            <a:lnSpc>
              <a:spcPct val="80000"/>
            </a:lnSpc>
          </a:pPr>
          <a:r>
            <a:rPr lang="en-US" sz="1700" b="1" dirty="0"/>
            <a:t>Article Processing Charge (APC)</a:t>
          </a:r>
        </a:p>
        <a:p>
          <a:pPr>
            <a:lnSpc>
              <a:spcPct val="80000"/>
            </a:lnSpc>
          </a:pPr>
          <a:r>
            <a:rPr lang="en-US" sz="1400" dirty="0"/>
            <a:t>Covers the publication of an article in a journal</a:t>
          </a:r>
        </a:p>
      </dgm:t>
    </dgm:pt>
    <dgm:pt modelId="{CD222806-3249-42FD-826C-9F096F2E399D}" type="parTrans" cxnId="{DB4E3CB2-40F8-447C-8A57-E2D1DFF0FA0D}">
      <dgm:prSet/>
      <dgm:spPr/>
      <dgm:t>
        <a:bodyPr/>
        <a:lstStyle/>
        <a:p>
          <a:endParaRPr lang="en-US"/>
        </a:p>
      </dgm:t>
    </dgm:pt>
    <dgm:pt modelId="{48913B36-A9C9-48D0-9BD6-07BC0FFE86DB}" type="sibTrans" cxnId="{DB4E3CB2-40F8-447C-8A57-E2D1DFF0FA0D}">
      <dgm:prSet/>
      <dgm:spPr/>
      <dgm:t>
        <a:bodyPr/>
        <a:lstStyle/>
        <a:p>
          <a:endParaRPr lang="en-US"/>
        </a:p>
      </dgm:t>
    </dgm:pt>
    <dgm:pt modelId="{9EC8795F-12D7-4AD4-A9FC-A332CCB496F7}" type="pres">
      <dgm:prSet presAssocID="{73D47610-835E-47BB-ABA0-3A3D54641FBD}" presName="diagram" presStyleCnt="0">
        <dgm:presLayoutVars>
          <dgm:dir/>
          <dgm:resizeHandles val="exact"/>
        </dgm:presLayoutVars>
      </dgm:prSet>
      <dgm:spPr/>
    </dgm:pt>
    <dgm:pt modelId="{A359B17F-EE5A-4A09-9A08-3F531E0B9A8A}" type="pres">
      <dgm:prSet presAssocID="{8D731203-3228-421B-B6D4-EE01215E418D}" presName="node" presStyleLbl="node1" presStyleIdx="0" presStyleCnt="3">
        <dgm:presLayoutVars>
          <dgm:bulletEnabled val="1"/>
        </dgm:presLayoutVars>
      </dgm:prSet>
      <dgm:spPr/>
    </dgm:pt>
    <dgm:pt modelId="{23123C5B-DF11-4E0E-BE07-0DD78A31BD37}" type="pres">
      <dgm:prSet presAssocID="{A83576F9-8830-4D50-AC58-0C48A0831E1F}" presName="sibTrans" presStyleCnt="0"/>
      <dgm:spPr/>
    </dgm:pt>
    <dgm:pt modelId="{377AE231-BA09-4B67-A281-EF5BE4871593}" type="pres">
      <dgm:prSet presAssocID="{43999CA0-D644-4729-AFB9-84CCA61216E3}" presName="node" presStyleLbl="node1" presStyleIdx="1" presStyleCnt="3">
        <dgm:presLayoutVars>
          <dgm:bulletEnabled val="1"/>
        </dgm:presLayoutVars>
      </dgm:prSet>
      <dgm:spPr/>
    </dgm:pt>
    <dgm:pt modelId="{3DB45BB3-A509-4EBA-A8A7-498C7358E891}" type="pres">
      <dgm:prSet presAssocID="{A99F8193-52F3-4925-AB03-A521178E5B89}" presName="sibTrans" presStyleCnt="0"/>
      <dgm:spPr/>
    </dgm:pt>
    <dgm:pt modelId="{8A0AAB50-F89C-4DEA-8514-7E93755C461A}" type="pres">
      <dgm:prSet presAssocID="{E47F0E11-3A28-483E-8963-9D8FC74690A5}" presName="node" presStyleLbl="node1" presStyleIdx="2" presStyleCnt="3">
        <dgm:presLayoutVars>
          <dgm:bulletEnabled val="1"/>
        </dgm:presLayoutVars>
      </dgm:prSet>
      <dgm:spPr/>
    </dgm:pt>
  </dgm:ptLst>
  <dgm:cxnLst>
    <dgm:cxn modelId="{5C2B4F11-9E5A-4C53-9E02-AFCAEDE52C1F}" type="presOf" srcId="{43999CA0-D644-4729-AFB9-84CCA61216E3}" destId="{377AE231-BA09-4B67-A281-EF5BE4871593}" srcOrd="0" destOrd="0" presId="urn:microsoft.com/office/officeart/2005/8/layout/default"/>
    <dgm:cxn modelId="{AF52204E-58EC-4841-AB6A-BBB7880F982C}" type="presOf" srcId="{73D47610-835E-47BB-ABA0-3A3D54641FBD}" destId="{9EC8795F-12D7-4AD4-A9FC-A332CCB496F7}" srcOrd="0" destOrd="0" presId="urn:microsoft.com/office/officeart/2005/8/layout/default"/>
    <dgm:cxn modelId="{3FE9507B-2C87-4E7F-A53D-26AC660B354D}" type="presOf" srcId="{E47F0E11-3A28-483E-8963-9D8FC74690A5}" destId="{8A0AAB50-F89C-4DEA-8514-7E93755C461A}" srcOrd="0" destOrd="0" presId="urn:microsoft.com/office/officeart/2005/8/layout/default"/>
    <dgm:cxn modelId="{9C0866AA-4FDF-4AD0-8709-C4E07D7B7A88}" type="presOf" srcId="{8D731203-3228-421B-B6D4-EE01215E418D}" destId="{A359B17F-EE5A-4A09-9A08-3F531E0B9A8A}" srcOrd="0" destOrd="0" presId="urn:microsoft.com/office/officeart/2005/8/layout/default"/>
    <dgm:cxn modelId="{DB4E3CB2-40F8-447C-8A57-E2D1DFF0FA0D}" srcId="{73D47610-835E-47BB-ABA0-3A3D54641FBD}" destId="{E47F0E11-3A28-483E-8963-9D8FC74690A5}" srcOrd="2" destOrd="0" parTransId="{CD222806-3249-42FD-826C-9F096F2E399D}" sibTransId="{48913B36-A9C9-48D0-9BD6-07BC0FFE86DB}"/>
    <dgm:cxn modelId="{420CCCC8-81CA-492F-8B41-87E28EF106E3}" srcId="{73D47610-835E-47BB-ABA0-3A3D54641FBD}" destId="{8D731203-3228-421B-B6D4-EE01215E418D}" srcOrd="0" destOrd="0" parTransId="{70874D18-99C8-45F1-A36D-A60A11278EB1}" sibTransId="{A83576F9-8830-4D50-AC58-0C48A0831E1F}"/>
    <dgm:cxn modelId="{0276D0D4-C011-4D3A-BA94-0BD1D56F4212}" srcId="{73D47610-835E-47BB-ABA0-3A3D54641FBD}" destId="{43999CA0-D644-4729-AFB9-84CCA61216E3}" srcOrd="1" destOrd="0" parTransId="{E1755B09-115D-4377-ADB1-DA6000368806}" sibTransId="{A99F8193-52F3-4925-AB03-A521178E5B89}"/>
    <dgm:cxn modelId="{4C66F5E6-E5AE-4038-85C9-4E358DA5CBBC}" type="presParOf" srcId="{9EC8795F-12D7-4AD4-A9FC-A332CCB496F7}" destId="{A359B17F-EE5A-4A09-9A08-3F531E0B9A8A}" srcOrd="0" destOrd="0" presId="urn:microsoft.com/office/officeart/2005/8/layout/default"/>
    <dgm:cxn modelId="{71FCB906-8099-4BE3-9D0A-8E62569D7E0A}" type="presParOf" srcId="{9EC8795F-12D7-4AD4-A9FC-A332CCB496F7}" destId="{23123C5B-DF11-4E0E-BE07-0DD78A31BD37}" srcOrd="1" destOrd="0" presId="urn:microsoft.com/office/officeart/2005/8/layout/default"/>
    <dgm:cxn modelId="{B481CF80-625B-48E1-B7D0-728356193FA0}" type="presParOf" srcId="{9EC8795F-12D7-4AD4-A9FC-A332CCB496F7}" destId="{377AE231-BA09-4B67-A281-EF5BE4871593}" srcOrd="2" destOrd="0" presId="urn:microsoft.com/office/officeart/2005/8/layout/default"/>
    <dgm:cxn modelId="{36CF698E-9126-451B-B925-7F442CE5E2D5}" type="presParOf" srcId="{9EC8795F-12D7-4AD4-A9FC-A332CCB496F7}" destId="{3DB45BB3-A509-4EBA-A8A7-498C7358E891}" srcOrd="3" destOrd="0" presId="urn:microsoft.com/office/officeart/2005/8/layout/default"/>
    <dgm:cxn modelId="{766D0341-11CE-453D-8542-9FFCEB6D21C3}" type="presParOf" srcId="{9EC8795F-12D7-4AD4-A9FC-A332CCB496F7}" destId="{8A0AAB50-F89C-4DEA-8514-7E93755C461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CE2909-C0C1-45C7-BE87-60802B8D8C4D}"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66EBC4BB-90B8-4BB3-A86E-5DA5D699CE51}">
      <dgm:prSet phldrT="[Text]" custT="1"/>
      <dgm:spPr/>
      <dgm:t>
        <a:bodyPr/>
        <a:lstStyle/>
        <a:p>
          <a:pPr>
            <a:buNone/>
          </a:pPr>
          <a:r>
            <a:rPr lang="en-US" sz="1200" b="1" dirty="0">
              <a:solidFill>
                <a:schemeClr val="accent2"/>
              </a:solidFill>
            </a:rPr>
            <a:t>Open Access Agreements</a:t>
          </a:r>
        </a:p>
      </dgm:t>
    </dgm:pt>
    <dgm:pt modelId="{E2431C24-3FE1-478C-8E47-E22493E7D699}" type="parTrans" cxnId="{42DCF286-807A-42D4-9408-3AB275057B25}">
      <dgm:prSet/>
      <dgm:spPr/>
      <dgm:t>
        <a:bodyPr/>
        <a:lstStyle/>
        <a:p>
          <a:endParaRPr lang="en-US"/>
        </a:p>
      </dgm:t>
    </dgm:pt>
    <dgm:pt modelId="{61670095-1132-4E71-9F83-72C40FA26D96}" type="sibTrans" cxnId="{42DCF286-807A-42D4-9408-3AB275057B25}">
      <dgm:prSet/>
      <dgm:spPr/>
      <dgm:t>
        <a:bodyPr/>
        <a:lstStyle/>
        <a:p>
          <a:endParaRPr lang="en-US"/>
        </a:p>
      </dgm:t>
    </dgm:pt>
    <dgm:pt modelId="{E28886A6-F46D-4671-866D-510A3A6788C0}">
      <dgm:prSet phldrT="[Text]" custT="1"/>
      <dgm:spPr/>
      <dgm:t>
        <a:bodyPr/>
        <a:lstStyle/>
        <a:p>
          <a:pPr>
            <a:buNone/>
          </a:pPr>
          <a:r>
            <a:rPr lang="en-US" sz="1200" b="1" dirty="0">
              <a:solidFill>
                <a:schemeClr val="accent2"/>
              </a:solidFill>
            </a:rPr>
            <a:t>Transformative Open Access Options</a:t>
          </a:r>
        </a:p>
      </dgm:t>
    </dgm:pt>
    <dgm:pt modelId="{315E3A91-35DA-4A93-B50D-19FD31B432CF}" type="parTrans" cxnId="{1A296880-97B9-47EE-840A-FC4CCB2E2498}">
      <dgm:prSet/>
      <dgm:spPr/>
      <dgm:t>
        <a:bodyPr/>
        <a:lstStyle/>
        <a:p>
          <a:endParaRPr lang="en-US"/>
        </a:p>
      </dgm:t>
    </dgm:pt>
    <dgm:pt modelId="{84AFEC8F-0618-4959-A768-850624DE2737}" type="sibTrans" cxnId="{1A296880-97B9-47EE-840A-FC4CCB2E2498}">
      <dgm:prSet/>
      <dgm:spPr/>
      <dgm:t>
        <a:bodyPr/>
        <a:lstStyle/>
        <a:p>
          <a:endParaRPr lang="en-US"/>
        </a:p>
      </dgm:t>
    </dgm:pt>
    <dgm:pt modelId="{1B5DF991-8F6A-4F7F-8C86-DDEFA206236C}">
      <dgm:prSet phldrT="[Text]" custT="1"/>
      <dgm:spPr/>
      <dgm:t>
        <a:bodyPr/>
        <a:lstStyle/>
        <a:p>
          <a:pPr>
            <a:buNone/>
          </a:pPr>
          <a:r>
            <a:rPr lang="en-US" sz="1200" b="1" dirty="0">
              <a:solidFill>
                <a:schemeClr val="accent2"/>
              </a:solidFill>
            </a:rPr>
            <a:t>Publish &amp; Read Agreements</a:t>
          </a:r>
        </a:p>
      </dgm:t>
    </dgm:pt>
    <dgm:pt modelId="{6254D09F-98E0-48D6-8F63-DF54F3E84665}" type="parTrans" cxnId="{111CEC45-4413-4432-81B5-7370ADE03084}">
      <dgm:prSet/>
      <dgm:spPr/>
      <dgm:t>
        <a:bodyPr/>
        <a:lstStyle/>
        <a:p>
          <a:endParaRPr lang="en-US"/>
        </a:p>
      </dgm:t>
    </dgm:pt>
    <dgm:pt modelId="{15834222-14AF-48EB-A4B9-EDCEF3D315CE}" type="sibTrans" cxnId="{111CEC45-4413-4432-81B5-7370ADE03084}">
      <dgm:prSet/>
      <dgm:spPr/>
      <dgm:t>
        <a:bodyPr/>
        <a:lstStyle/>
        <a:p>
          <a:endParaRPr lang="en-US"/>
        </a:p>
      </dgm:t>
    </dgm:pt>
    <dgm:pt modelId="{15555048-2FBB-4458-83FF-3C3E70674E40}">
      <dgm:prSet phldrT="[Text]" custT="1"/>
      <dgm:spPr/>
      <dgm:t>
        <a:bodyPr/>
        <a:lstStyle/>
        <a:p>
          <a:pPr>
            <a:buNone/>
          </a:pPr>
          <a:r>
            <a:rPr lang="en-US" sz="1200" b="1" dirty="0">
              <a:solidFill>
                <a:schemeClr val="accent2"/>
              </a:solidFill>
            </a:rPr>
            <a:t>Crowdfunding</a:t>
          </a:r>
        </a:p>
      </dgm:t>
    </dgm:pt>
    <dgm:pt modelId="{4FABA550-ED1B-4B94-8293-A8238AF6779F}" type="parTrans" cxnId="{03C59E05-0F5C-4158-90EB-52A896BAC098}">
      <dgm:prSet/>
      <dgm:spPr/>
      <dgm:t>
        <a:bodyPr/>
        <a:lstStyle/>
        <a:p>
          <a:endParaRPr lang="en-US"/>
        </a:p>
      </dgm:t>
    </dgm:pt>
    <dgm:pt modelId="{93967730-C39E-420E-909F-16B4785CCE5A}" type="sibTrans" cxnId="{03C59E05-0F5C-4158-90EB-52A896BAC098}">
      <dgm:prSet/>
      <dgm:spPr/>
      <dgm:t>
        <a:bodyPr/>
        <a:lstStyle/>
        <a:p>
          <a:endParaRPr lang="en-US"/>
        </a:p>
      </dgm:t>
    </dgm:pt>
    <dgm:pt modelId="{98917562-C71A-4B44-BC93-D1B8CBBF05C2}">
      <dgm:prSet phldrT="[Text]" custT="1"/>
      <dgm:spPr/>
      <dgm:t>
        <a:bodyPr/>
        <a:lstStyle/>
        <a:p>
          <a:pPr>
            <a:buNone/>
          </a:pPr>
          <a:r>
            <a:rPr lang="en-US" sz="1200" b="1" dirty="0">
              <a:solidFill>
                <a:schemeClr val="accent2"/>
              </a:solidFill>
            </a:rPr>
            <a:t>Retrospective Open Access</a:t>
          </a:r>
        </a:p>
      </dgm:t>
    </dgm:pt>
    <dgm:pt modelId="{0C7AA350-3022-4B6B-94EE-7EF1DC448809}" type="parTrans" cxnId="{AA48A68B-C2E7-4100-9958-D70C9FC478CF}">
      <dgm:prSet/>
      <dgm:spPr/>
      <dgm:t>
        <a:bodyPr/>
        <a:lstStyle/>
        <a:p>
          <a:endParaRPr lang="en-US"/>
        </a:p>
      </dgm:t>
    </dgm:pt>
    <dgm:pt modelId="{3264C7AE-FDD7-46AD-B325-90492B421583}" type="sibTrans" cxnId="{AA48A68B-C2E7-4100-9958-D70C9FC478CF}">
      <dgm:prSet/>
      <dgm:spPr/>
      <dgm:t>
        <a:bodyPr/>
        <a:lstStyle/>
        <a:p>
          <a:endParaRPr lang="en-US"/>
        </a:p>
      </dgm:t>
    </dgm:pt>
    <dgm:pt modelId="{7624C26F-D6E1-42CE-BAE5-AA6BFC84B66D}">
      <dgm:prSet phldrT="[Text]" custT="1"/>
      <dgm:spPr/>
      <dgm:t>
        <a:bodyPr/>
        <a:lstStyle/>
        <a:p>
          <a:pPr>
            <a:buNone/>
          </a:pPr>
          <a:r>
            <a:rPr lang="en-US" sz="800" dirty="0"/>
            <a:t>	</a:t>
          </a:r>
          <a:r>
            <a:rPr lang="en-US" sz="900" dirty="0"/>
            <a:t>Institution invests in e-Journal Collection backfile (archival) content and faculty’s published journal content is converted to OA based on investment</a:t>
          </a:r>
          <a:endParaRPr lang="en-US" sz="800" dirty="0"/>
        </a:p>
      </dgm:t>
    </dgm:pt>
    <dgm:pt modelId="{48331DAD-2443-45B8-8729-5D97D1B5ADC3}" type="parTrans" cxnId="{61D3EB8C-D6E5-4F27-90C8-9113BE150540}">
      <dgm:prSet/>
      <dgm:spPr/>
      <dgm:t>
        <a:bodyPr/>
        <a:lstStyle/>
        <a:p>
          <a:endParaRPr lang="en-US"/>
        </a:p>
      </dgm:t>
    </dgm:pt>
    <dgm:pt modelId="{D46C9BD7-AFF2-4C6D-B954-1928DE821DB1}" type="sibTrans" cxnId="{61D3EB8C-D6E5-4F27-90C8-9113BE150540}">
      <dgm:prSet/>
      <dgm:spPr/>
      <dgm:t>
        <a:bodyPr/>
        <a:lstStyle/>
        <a:p>
          <a:endParaRPr lang="en-US"/>
        </a:p>
      </dgm:t>
    </dgm:pt>
    <dgm:pt modelId="{C3C15FFA-D9B9-46D7-92F5-D07D23F8EC97}">
      <dgm:prSet phldrT="[Text]" custT="1"/>
      <dgm:spPr/>
      <dgm:t>
        <a:bodyPr/>
        <a:lstStyle/>
        <a:p>
          <a:pPr>
            <a:buNone/>
          </a:pPr>
          <a:r>
            <a:rPr lang="en-US" sz="800" dirty="0"/>
            <a:t>	</a:t>
          </a:r>
          <a:r>
            <a:rPr lang="en-US" sz="900" dirty="0"/>
            <a:t>Institution’s faculty-led full projects can be supported by the institution under Platinum OA and access to e-Collection content is included at no additional cost</a:t>
          </a:r>
          <a:endParaRPr lang="en-US" sz="800" dirty="0"/>
        </a:p>
      </dgm:t>
    </dgm:pt>
    <dgm:pt modelId="{5BB03466-134B-4092-8797-020001A18286}" type="parTrans" cxnId="{D2AFD087-BB73-47A4-9561-17635E624AA0}">
      <dgm:prSet/>
      <dgm:spPr/>
      <dgm:t>
        <a:bodyPr/>
        <a:lstStyle/>
        <a:p>
          <a:endParaRPr lang="en-US"/>
        </a:p>
      </dgm:t>
    </dgm:pt>
    <dgm:pt modelId="{5A5E9379-B85E-410A-9F37-583CE849F9A9}" type="sibTrans" cxnId="{D2AFD087-BB73-47A4-9561-17635E624AA0}">
      <dgm:prSet/>
      <dgm:spPr/>
      <dgm:t>
        <a:bodyPr/>
        <a:lstStyle/>
        <a:p>
          <a:endParaRPr lang="en-US"/>
        </a:p>
      </dgm:t>
    </dgm:pt>
    <dgm:pt modelId="{16AF669D-6E97-4903-A977-F104091BA862}">
      <dgm:prSet phldrT="[Text]" custT="1"/>
      <dgm:spPr/>
      <dgm:t>
        <a:bodyPr/>
        <a:lstStyle/>
        <a:p>
          <a:pPr>
            <a:buNone/>
          </a:pPr>
          <a:r>
            <a:rPr lang="en-US" sz="800" dirty="0"/>
            <a:t>	</a:t>
          </a:r>
          <a:r>
            <a:rPr lang="en-US" sz="900" dirty="0"/>
            <a:t>Multiple entities (institutions, corporations, government, contributors, etc.) come together to fund a project through platforms such as </a:t>
          </a:r>
          <a:r>
            <a:rPr lang="en-US" sz="900" dirty="0">
              <a:hlinkClick xmlns:r="http://schemas.openxmlformats.org/officeDocument/2006/relationships" r:id="rId1"/>
            </a:rPr>
            <a:t>Kickstarter</a:t>
          </a:r>
          <a:r>
            <a:rPr lang="en-US" sz="900" dirty="0"/>
            <a:t> or </a:t>
          </a:r>
          <a:r>
            <a:rPr lang="en-US" sz="900" dirty="0">
              <a:hlinkClick xmlns:r="http://schemas.openxmlformats.org/officeDocument/2006/relationships" r:id="rId2"/>
            </a:rPr>
            <a:t>Unglue.it</a:t>
          </a:r>
          <a:endParaRPr lang="en-US" sz="800" dirty="0"/>
        </a:p>
      </dgm:t>
    </dgm:pt>
    <dgm:pt modelId="{48C656E6-BCCE-4C25-B8CD-F08FDCD3220B}" type="parTrans" cxnId="{4B373016-F43E-4393-A0FC-E48734561FF4}">
      <dgm:prSet/>
      <dgm:spPr/>
      <dgm:t>
        <a:bodyPr/>
        <a:lstStyle/>
        <a:p>
          <a:endParaRPr lang="en-US"/>
        </a:p>
      </dgm:t>
    </dgm:pt>
    <dgm:pt modelId="{42A584CA-C18F-47F0-8766-2B4FEE78CE98}" type="sibTrans" cxnId="{4B373016-F43E-4393-A0FC-E48734561FF4}">
      <dgm:prSet/>
      <dgm:spPr/>
      <dgm:t>
        <a:bodyPr/>
        <a:lstStyle/>
        <a:p>
          <a:endParaRPr lang="en-US"/>
        </a:p>
      </dgm:t>
    </dgm:pt>
    <dgm:pt modelId="{37A6157D-1AE8-43DA-B63E-DEE89D7E3512}">
      <dgm:prSet phldrT="[Text]" custT="1"/>
      <dgm:spPr/>
      <dgm:t>
        <a:bodyPr/>
        <a:lstStyle/>
        <a:p>
          <a:pPr>
            <a:buNone/>
          </a:pPr>
          <a:r>
            <a:rPr lang="en-US" sz="900" dirty="0"/>
            <a:t>	Unlock previously published work to OA at a discounted rate</a:t>
          </a:r>
        </a:p>
      </dgm:t>
    </dgm:pt>
    <dgm:pt modelId="{573BD8B1-2C7F-4708-B398-1B7A746984AC}" type="parTrans" cxnId="{4861AEE9-2BF8-4883-8E66-34F6CA05EF7D}">
      <dgm:prSet/>
      <dgm:spPr/>
      <dgm:t>
        <a:bodyPr/>
        <a:lstStyle/>
        <a:p>
          <a:endParaRPr lang="en-US"/>
        </a:p>
      </dgm:t>
    </dgm:pt>
    <dgm:pt modelId="{7815CFFB-4044-4A46-AA88-A5ADBCE299B5}" type="sibTrans" cxnId="{4861AEE9-2BF8-4883-8E66-34F6CA05EF7D}">
      <dgm:prSet/>
      <dgm:spPr/>
      <dgm:t>
        <a:bodyPr/>
        <a:lstStyle/>
        <a:p>
          <a:endParaRPr lang="en-US"/>
        </a:p>
      </dgm:t>
    </dgm:pt>
    <dgm:pt modelId="{243E68DE-1041-4F35-B19B-5EE66DF87C16}">
      <dgm:prSet phldrT="[Text]" custT="1"/>
      <dgm:spPr/>
      <dgm:t>
        <a:bodyPr/>
        <a:lstStyle/>
        <a:p>
          <a:pPr>
            <a:buNone/>
          </a:pPr>
          <a:r>
            <a:rPr lang="en-US" sz="900" dirty="0"/>
            <a:t>	Institution invests an amount upfront into an OA Agreement Fund</a:t>
          </a:r>
        </a:p>
      </dgm:t>
    </dgm:pt>
    <dgm:pt modelId="{271378DB-7034-49EE-B9E2-7C27D9F1C2F0}" type="sibTrans" cxnId="{842B003E-D99F-453F-B50D-06E510D55881}">
      <dgm:prSet/>
      <dgm:spPr/>
      <dgm:t>
        <a:bodyPr/>
        <a:lstStyle/>
        <a:p>
          <a:endParaRPr lang="en-US"/>
        </a:p>
      </dgm:t>
    </dgm:pt>
    <dgm:pt modelId="{C5642645-85CE-4AA8-B00F-DD72B5A51E6E}" type="parTrans" cxnId="{842B003E-D99F-453F-B50D-06E510D55881}">
      <dgm:prSet/>
      <dgm:spPr/>
      <dgm:t>
        <a:bodyPr/>
        <a:lstStyle/>
        <a:p>
          <a:endParaRPr lang="en-US"/>
        </a:p>
      </dgm:t>
    </dgm:pt>
    <dgm:pt modelId="{8EC6EC76-4460-4052-9541-A0FD808DE653}" type="pres">
      <dgm:prSet presAssocID="{10CE2909-C0C1-45C7-BE87-60802B8D8C4D}" presName="Name0" presStyleCnt="0">
        <dgm:presLayoutVars>
          <dgm:dir/>
          <dgm:resizeHandles val="exact"/>
        </dgm:presLayoutVars>
      </dgm:prSet>
      <dgm:spPr/>
    </dgm:pt>
    <dgm:pt modelId="{F8DA538D-9076-4754-98A7-D280688BCBE4}" type="pres">
      <dgm:prSet presAssocID="{66EBC4BB-90B8-4BB3-A86E-5DA5D699CE51}" presName="composite" presStyleCnt="0"/>
      <dgm:spPr/>
    </dgm:pt>
    <dgm:pt modelId="{16FFC73C-636C-402D-ACF8-F9A1B74B10FB}" type="pres">
      <dgm:prSet presAssocID="{66EBC4BB-90B8-4BB3-A86E-5DA5D699CE51}" presName="rect1" presStyleLbl="trAlignAcc1" presStyleIdx="0" presStyleCnt="5" custScaleX="115835" custLinFactNeighborX="-20460">
        <dgm:presLayoutVars>
          <dgm:bulletEnabled val="1"/>
        </dgm:presLayoutVars>
      </dgm:prSet>
      <dgm:spPr/>
    </dgm:pt>
    <dgm:pt modelId="{B6125AA7-B4DE-4BA8-87DA-63B8118CB465}" type="pres">
      <dgm:prSet presAssocID="{66EBC4BB-90B8-4BB3-A86E-5DA5D699CE51}" presName="rect2" presStyleLbl="fgImgPlace1" presStyleIdx="0" presStyleCnt="5" custScaleX="134126" custLinFactX="-39926" custLinFactNeighborX="-100000"/>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34000" r="-34000"/>
          </a:stretch>
        </a:blipFill>
        <a:ln>
          <a:solidFill>
            <a:schemeClr val="accent1"/>
          </a:solidFill>
        </a:ln>
      </dgm:spPr>
    </dgm:pt>
    <dgm:pt modelId="{64083299-8263-45D5-9FE2-86E35DDB6275}" type="pres">
      <dgm:prSet presAssocID="{61670095-1132-4E71-9F83-72C40FA26D96}" presName="sibTrans" presStyleCnt="0"/>
      <dgm:spPr/>
    </dgm:pt>
    <dgm:pt modelId="{5E7C2BFA-768C-4E2B-B644-7C5512082F98}" type="pres">
      <dgm:prSet presAssocID="{E28886A6-F46D-4671-866D-510A3A6788C0}" presName="composite" presStyleCnt="0"/>
      <dgm:spPr/>
    </dgm:pt>
    <dgm:pt modelId="{1C348FB2-1A02-4DFB-86C2-7984302AFF67}" type="pres">
      <dgm:prSet presAssocID="{E28886A6-F46D-4671-866D-510A3A6788C0}" presName="rect1" presStyleLbl="trAlignAcc1" presStyleIdx="1" presStyleCnt="5" custScaleX="115835">
        <dgm:presLayoutVars>
          <dgm:bulletEnabled val="1"/>
        </dgm:presLayoutVars>
      </dgm:prSet>
      <dgm:spPr/>
    </dgm:pt>
    <dgm:pt modelId="{C0156C02-2709-4B86-9E49-33E891834638}" type="pres">
      <dgm:prSet presAssocID="{E28886A6-F46D-4671-866D-510A3A6788C0}" presName="rect2" presStyleLbl="fgImgPlace1" presStyleIdx="1" presStyleCnt="5" custScaleX="134126" custLinFactNeighborX="-48555"/>
      <dgm:spPr>
        <a:blipFill>
          <a:blip xmlns:r="http://schemas.openxmlformats.org/officeDocument/2006/relationships" r:embed="rId5">
            <a:extLst>
              <a:ext uri="{28A0092B-C50C-407E-A947-70E740481C1C}">
                <a14:useLocalDpi xmlns:a14="http://schemas.microsoft.com/office/drawing/2010/main" val="0"/>
              </a:ext>
            </a:extLst>
          </a:blip>
          <a:srcRect/>
          <a:stretch>
            <a:fillRect l="-53000" r="-53000"/>
          </a:stretch>
        </a:blipFill>
        <a:ln>
          <a:solidFill>
            <a:schemeClr val="accent1"/>
          </a:solidFill>
        </a:ln>
      </dgm:spPr>
    </dgm:pt>
    <dgm:pt modelId="{C20810AD-94D4-46C1-818B-8AB680249848}" type="pres">
      <dgm:prSet presAssocID="{84AFEC8F-0618-4959-A768-850624DE2737}" presName="sibTrans" presStyleCnt="0"/>
      <dgm:spPr/>
    </dgm:pt>
    <dgm:pt modelId="{3B2CCEC4-4E45-45D1-A443-55028C9E8248}" type="pres">
      <dgm:prSet presAssocID="{1B5DF991-8F6A-4F7F-8C86-DDEFA206236C}" presName="composite" presStyleCnt="0"/>
      <dgm:spPr/>
    </dgm:pt>
    <dgm:pt modelId="{29FBFC33-0856-4429-A6C3-3ACDCDBB3110}" type="pres">
      <dgm:prSet presAssocID="{1B5DF991-8F6A-4F7F-8C86-DDEFA206236C}" presName="rect1" presStyleLbl="trAlignAcc1" presStyleIdx="2" presStyleCnt="5" custScaleX="115835" custLinFactNeighborX="-20460">
        <dgm:presLayoutVars>
          <dgm:bulletEnabled val="1"/>
        </dgm:presLayoutVars>
      </dgm:prSet>
      <dgm:spPr/>
    </dgm:pt>
    <dgm:pt modelId="{8504BAC3-FF02-4177-8F8D-80497BD0C497}" type="pres">
      <dgm:prSet presAssocID="{1B5DF991-8F6A-4F7F-8C86-DDEFA206236C}" presName="rect2" presStyleLbl="fgImgPlace1" presStyleIdx="2" presStyleCnt="5" custScaleX="134126" custLinFactX="-39926" custLinFactNeighborX="-100000"/>
      <dgm:spPr>
        <a:blipFill>
          <a:blip xmlns:r="http://schemas.openxmlformats.org/officeDocument/2006/relationships" r:embed="rId6">
            <a:extLst>
              <a:ext uri="{837473B0-CC2E-450A-ABE3-18F120FF3D39}">
                <a1611:picAttrSrcUrl xmlns:a1611="http://schemas.microsoft.com/office/drawing/2016/11/main" r:id="rId7"/>
              </a:ext>
            </a:extLst>
          </a:blip>
          <a:srcRect/>
          <a:stretch>
            <a:fillRect l="-49000" r="-49000"/>
          </a:stretch>
        </a:blipFill>
        <a:ln>
          <a:solidFill>
            <a:schemeClr val="accent1"/>
          </a:solidFill>
        </a:ln>
      </dgm:spPr>
    </dgm:pt>
    <dgm:pt modelId="{5C40DA6E-315F-4EA3-9D53-1A8383611216}" type="pres">
      <dgm:prSet presAssocID="{15834222-14AF-48EB-A4B9-EDCEF3D315CE}" presName="sibTrans" presStyleCnt="0"/>
      <dgm:spPr/>
    </dgm:pt>
    <dgm:pt modelId="{C9D1E47E-C2CA-449A-B9C3-BEBD26A4A371}" type="pres">
      <dgm:prSet presAssocID="{15555048-2FBB-4458-83FF-3C3E70674E40}" presName="composite" presStyleCnt="0"/>
      <dgm:spPr/>
    </dgm:pt>
    <dgm:pt modelId="{47CA50DC-6749-4AF3-AAC1-A80F93CF6933}" type="pres">
      <dgm:prSet presAssocID="{15555048-2FBB-4458-83FF-3C3E70674E40}" presName="rect1" presStyleLbl="trAlignAcc1" presStyleIdx="3" presStyleCnt="5" custScaleX="115835">
        <dgm:presLayoutVars>
          <dgm:bulletEnabled val="1"/>
        </dgm:presLayoutVars>
      </dgm:prSet>
      <dgm:spPr/>
    </dgm:pt>
    <dgm:pt modelId="{556BDAD2-306E-45A6-B787-5E1D67A5A4DB}" type="pres">
      <dgm:prSet presAssocID="{15555048-2FBB-4458-83FF-3C3E70674E40}" presName="rect2" presStyleLbl="fgImgPlace1" presStyleIdx="3" presStyleCnt="5" custScaleX="134126" custLinFactNeighborX="-48555"/>
      <dgm:spPr>
        <a:blipFill>
          <a:blip xmlns:r="http://schemas.openxmlformats.org/officeDocument/2006/relationships" r:embed="rId8">
            <a:extLst>
              <a:ext uri="{837473B0-CC2E-450A-ABE3-18F120FF3D39}">
                <a1611:picAttrSrcUrl xmlns:a1611="http://schemas.microsoft.com/office/drawing/2016/11/main" r:id="rId9"/>
              </a:ext>
            </a:extLst>
          </a:blip>
          <a:srcRect/>
          <a:stretch>
            <a:fillRect l="-23000" r="-23000"/>
          </a:stretch>
        </a:blipFill>
        <a:ln>
          <a:solidFill>
            <a:schemeClr val="accent1"/>
          </a:solidFill>
        </a:ln>
      </dgm:spPr>
    </dgm:pt>
    <dgm:pt modelId="{B271DADF-1AD5-4F75-AA37-F20B7BE800C7}" type="pres">
      <dgm:prSet presAssocID="{93967730-C39E-420E-909F-16B4785CCE5A}" presName="sibTrans" presStyleCnt="0"/>
      <dgm:spPr/>
    </dgm:pt>
    <dgm:pt modelId="{19E4881A-1129-4CBA-95F7-32E8F50431B0}" type="pres">
      <dgm:prSet presAssocID="{98917562-C71A-4B44-BC93-D1B8CBBF05C2}" presName="composite" presStyleCnt="0"/>
      <dgm:spPr/>
    </dgm:pt>
    <dgm:pt modelId="{B9203648-21CD-44F3-8C58-27A315FD7B2C}" type="pres">
      <dgm:prSet presAssocID="{98917562-C71A-4B44-BC93-D1B8CBBF05C2}" presName="rect1" presStyleLbl="trAlignAcc1" presStyleIdx="4" presStyleCnt="5" custScaleX="115835" custLinFactNeighborX="-15768">
        <dgm:presLayoutVars>
          <dgm:bulletEnabled val="1"/>
        </dgm:presLayoutVars>
      </dgm:prSet>
      <dgm:spPr/>
    </dgm:pt>
    <dgm:pt modelId="{5CBC0970-143A-4A18-BC09-088702313496}" type="pres">
      <dgm:prSet presAssocID="{98917562-C71A-4B44-BC93-D1B8CBBF05C2}" presName="rect2" presStyleLbl="fgImgPlace1" presStyleIdx="4" presStyleCnt="5" custScaleX="134046" custLinFactX="-20686" custLinFactNeighborX="-100000"/>
      <dgm:spPr>
        <a:blipFill>
          <a:blip xmlns:r="http://schemas.openxmlformats.org/officeDocument/2006/relationships" r:embed="rId10">
            <a:extLst>
              <a:ext uri="{837473B0-CC2E-450A-ABE3-18F120FF3D39}">
                <a1611:picAttrSrcUrl xmlns:a1611="http://schemas.microsoft.com/office/drawing/2016/11/main" r:id="rId11"/>
              </a:ext>
            </a:extLst>
          </a:blip>
          <a:srcRect/>
          <a:stretch>
            <a:fillRect l="-34000" r="-34000"/>
          </a:stretch>
        </a:blipFill>
        <a:ln>
          <a:solidFill>
            <a:schemeClr val="accent1"/>
          </a:solidFill>
        </a:ln>
      </dgm:spPr>
    </dgm:pt>
  </dgm:ptLst>
  <dgm:cxnLst>
    <dgm:cxn modelId="{03C59E05-0F5C-4158-90EB-52A896BAC098}" srcId="{10CE2909-C0C1-45C7-BE87-60802B8D8C4D}" destId="{15555048-2FBB-4458-83FF-3C3E70674E40}" srcOrd="3" destOrd="0" parTransId="{4FABA550-ED1B-4B94-8293-A8238AF6779F}" sibTransId="{93967730-C39E-420E-909F-16B4785CCE5A}"/>
    <dgm:cxn modelId="{4B373016-F43E-4393-A0FC-E48734561FF4}" srcId="{15555048-2FBB-4458-83FF-3C3E70674E40}" destId="{16AF669D-6E97-4903-A977-F104091BA862}" srcOrd="0" destOrd="0" parTransId="{48C656E6-BCCE-4C25-B8CD-F08FDCD3220B}" sibTransId="{42A584CA-C18F-47F0-8766-2B4FEE78CE98}"/>
    <dgm:cxn modelId="{0CC6E816-78C2-4FF2-BFF2-FA18264A57B1}" type="presOf" srcId="{E28886A6-F46D-4671-866D-510A3A6788C0}" destId="{1C348FB2-1A02-4DFB-86C2-7984302AFF67}" srcOrd="0" destOrd="0" presId="urn:microsoft.com/office/officeart/2008/layout/PictureStrips"/>
    <dgm:cxn modelId="{BD505224-5914-43C5-ADE1-A74F4FCB0C7E}" type="presOf" srcId="{243E68DE-1041-4F35-B19B-5EE66DF87C16}" destId="{16FFC73C-636C-402D-ACF8-F9A1B74B10FB}" srcOrd="0" destOrd="1" presId="urn:microsoft.com/office/officeart/2008/layout/PictureStrips"/>
    <dgm:cxn modelId="{0EC52826-257E-486C-9FE2-3475C70F2D6F}" type="presOf" srcId="{1B5DF991-8F6A-4F7F-8C86-DDEFA206236C}" destId="{29FBFC33-0856-4429-A6C3-3ACDCDBB3110}" srcOrd="0" destOrd="0" presId="urn:microsoft.com/office/officeart/2008/layout/PictureStrips"/>
    <dgm:cxn modelId="{842B003E-D99F-453F-B50D-06E510D55881}" srcId="{66EBC4BB-90B8-4BB3-A86E-5DA5D699CE51}" destId="{243E68DE-1041-4F35-B19B-5EE66DF87C16}" srcOrd="0" destOrd="0" parTransId="{C5642645-85CE-4AA8-B00F-DD72B5A51E6E}" sibTransId="{271378DB-7034-49EE-B9E2-7C27D9F1C2F0}"/>
    <dgm:cxn modelId="{A918C244-DA97-464B-89A4-A195A8C462CC}" type="presOf" srcId="{98917562-C71A-4B44-BC93-D1B8CBBF05C2}" destId="{B9203648-21CD-44F3-8C58-27A315FD7B2C}" srcOrd="0" destOrd="0" presId="urn:microsoft.com/office/officeart/2008/layout/PictureStrips"/>
    <dgm:cxn modelId="{111CEC45-4413-4432-81B5-7370ADE03084}" srcId="{10CE2909-C0C1-45C7-BE87-60802B8D8C4D}" destId="{1B5DF991-8F6A-4F7F-8C86-DDEFA206236C}" srcOrd="2" destOrd="0" parTransId="{6254D09F-98E0-48D6-8F63-DF54F3E84665}" sibTransId="{15834222-14AF-48EB-A4B9-EDCEF3D315CE}"/>
    <dgm:cxn modelId="{D783B751-5F74-435E-A1FA-6E1DBB123D4F}" type="presOf" srcId="{15555048-2FBB-4458-83FF-3C3E70674E40}" destId="{47CA50DC-6749-4AF3-AAC1-A80F93CF6933}" srcOrd="0" destOrd="0" presId="urn:microsoft.com/office/officeart/2008/layout/PictureStrips"/>
    <dgm:cxn modelId="{1A296880-97B9-47EE-840A-FC4CCB2E2498}" srcId="{10CE2909-C0C1-45C7-BE87-60802B8D8C4D}" destId="{E28886A6-F46D-4671-866D-510A3A6788C0}" srcOrd="1" destOrd="0" parTransId="{315E3A91-35DA-4A93-B50D-19FD31B432CF}" sibTransId="{84AFEC8F-0618-4959-A768-850624DE2737}"/>
    <dgm:cxn modelId="{38C23384-7335-47EA-8ED9-70EF66AD3417}" type="presOf" srcId="{66EBC4BB-90B8-4BB3-A86E-5DA5D699CE51}" destId="{16FFC73C-636C-402D-ACF8-F9A1B74B10FB}" srcOrd="0" destOrd="0" presId="urn:microsoft.com/office/officeart/2008/layout/PictureStrips"/>
    <dgm:cxn modelId="{42DCF286-807A-42D4-9408-3AB275057B25}" srcId="{10CE2909-C0C1-45C7-BE87-60802B8D8C4D}" destId="{66EBC4BB-90B8-4BB3-A86E-5DA5D699CE51}" srcOrd="0" destOrd="0" parTransId="{E2431C24-3FE1-478C-8E47-E22493E7D699}" sibTransId="{61670095-1132-4E71-9F83-72C40FA26D96}"/>
    <dgm:cxn modelId="{D2AFD087-BB73-47A4-9561-17635E624AA0}" srcId="{1B5DF991-8F6A-4F7F-8C86-DDEFA206236C}" destId="{C3C15FFA-D9B9-46D7-92F5-D07D23F8EC97}" srcOrd="0" destOrd="0" parTransId="{5BB03466-134B-4092-8797-020001A18286}" sibTransId="{5A5E9379-B85E-410A-9F37-583CE849F9A9}"/>
    <dgm:cxn modelId="{AA48A68B-C2E7-4100-9958-D70C9FC478CF}" srcId="{10CE2909-C0C1-45C7-BE87-60802B8D8C4D}" destId="{98917562-C71A-4B44-BC93-D1B8CBBF05C2}" srcOrd="4" destOrd="0" parTransId="{0C7AA350-3022-4B6B-94EE-7EF1DC448809}" sibTransId="{3264C7AE-FDD7-46AD-B325-90492B421583}"/>
    <dgm:cxn modelId="{61D3EB8C-D6E5-4F27-90C8-9113BE150540}" srcId="{E28886A6-F46D-4671-866D-510A3A6788C0}" destId="{7624C26F-D6E1-42CE-BAE5-AA6BFC84B66D}" srcOrd="0" destOrd="0" parTransId="{48331DAD-2443-45B8-8729-5D97D1B5ADC3}" sibTransId="{D46C9BD7-AFF2-4C6D-B954-1928DE821DB1}"/>
    <dgm:cxn modelId="{077C3E96-7FAF-45AA-B52C-C014D2676B1B}" type="presOf" srcId="{7624C26F-D6E1-42CE-BAE5-AA6BFC84B66D}" destId="{1C348FB2-1A02-4DFB-86C2-7984302AFF67}" srcOrd="0" destOrd="1" presId="urn:microsoft.com/office/officeart/2008/layout/PictureStrips"/>
    <dgm:cxn modelId="{E3A1CAAA-13BD-48A1-B73C-F2695EEAD177}" type="presOf" srcId="{37A6157D-1AE8-43DA-B63E-DEE89D7E3512}" destId="{B9203648-21CD-44F3-8C58-27A315FD7B2C}" srcOrd="0" destOrd="1" presId="urn:microsoft.com/office/officeart/2008/layout/PictureStrips"/>
    <dgm:cxn modelId="{0CA2F1B1-8786-4968-BFC1-A2EE4A2F0428}" type="presOf" srcId="{10CE2909-C0C1-45C7-BE87-60802B8D8C4D}" destId="{8EC6EC76-4460-4052-9541-A0FD808DE653}" srcOrd="0" destOrd="0" presId="urn:microsoft.com/office/officeart/2008/layout/PictureStrips"/>
    <dgm:cxn modelId="{A7969FD0-8945-4D40-8CFA-04E8EEBE47B1}" type="presOf" srcId="{C3C15FFA-D9B9-46D7-92F5-D07D23F8EC97}" destId="{29FBFC33-0856-4429-A6C3-3ACDCDBB3110}" srcOrd="0" destOrd="1" presId="urn:microsoft.com/office/officeart/2008/layout/PictureStrips"/>
    <dgm:cxn modelId="{4861AEE9-2BF8-4883-8E66-34F6CA05EF7D}" srcId="{98917562-C71A-4B44-BC93-D1B8CBBF05C2}" destId="{37A6157D-1AE8-43DA-B63E-DEE89D7E3512}" srcOrd="0" destOrd="0" parTransId="{573BD8B1-2C7F-4708-B398-1B7A746984AC}" sibTransId="{7815CFFB-4044-4A46-AA88-A5ADBCE299B5}"/>
    <dgm:cxn modelId="{8261CAEF-4359-4BB9-8163-92A67C6817E4}" type="presOf" srcId="{16AF669D-6E97-4903-A977-F104091BA862}" destId="{47CA50DC-6749-4AF3-AAC1-A80F93CF6933}" srcOrd="0" destOrd="1" presId="urn:microsoft.com/office/officeart/2008/layout/PictureStrips"/>
    <dgm:cxn modelId="{C2A8B9F3-933A-4CD2-902E-AA6356B647AA}" type="presParOf" srcId="{8EC6EC76-4460-4052-9541-A0FD808DE653}" destId="{F8DA538D-9076-4754-98A7-D280688BCBE4}" srcOrd="0" destOrd="0" presId="urn:microsoft.com/office/officeart/2008/layout/PictureStrips"/>
    <dgm:cxn modelId="{842B3626-0229-41BA-8FCC-73A368FF8096}" type="presParOf" srcId="{F8DA538D-9076-4754-98A7-D280688BCBE4}" destId="{16FFC73C-636C-402D-ACF8-F9A1B74B10FB}" srcOrd="0" destOrd="0" presId="urn:microsoft.com/office/officeart/2008/layout/PictureStrips"/>
    <dgm:cxn modelId="{38951B9A-7FF6-4450-AC83-CA1E61BCB489}" type="presParOf" srcId="{F8DA538D-9076-4754-98A7-D280688BCBE4}" destId="{B6125AA7-B4DE-4BA8-87DA-63B8118CB465}" srcOrd="1" destOrd="0" presId="urn:microsoft.com/office/officeart/2008/layout/PictureStrips"/>
    <dgm:cxn modelId="{385532F1-9CB6-43DA-BC4A-66125FCD81DC}" type="presParOf" srcId="{8EC6EC76-4460-4052-9541-A0FD808DE653}" destId="{64083299-8263-45D5-9FE2-86E35DDB6275}" srcOrd="1" destOrd="0" presId="urn:microsoft.com/office/officeart/2008/layout/PictureStrips"/>
    <dgm:cxn modelId="{12506A7E-B83A-48FD-A104-89153B29E6E3}" type="presParOf" srcId="{8EC6EC76-4460-4052-9541-A0FD808DE653}" destId="{5E7C2BFA-768C-4E2B-B644-7C5512082F98}" srcOrd="2" destOrd="0" presId="urn:microsoft.com/office/officeart/2008/layout/PictureStrips"/>
    <dgm:cxn modelId="{9257460D-46C8-4494-98B9-1A0FCB358B36}" type="presParOf" srcId="{5E7C2BFA-768C-4E2B-B644-7C5512082F98}" destId="{1C348FB2-1A02-4DFB-86C2-7984302AFF67}" srcOrd="0" destOrd="0" presId="urn:microsoft.com/office/officeart/2008/layout/PictureStrips"/>
    <dgm:cxn modelId="{9474E9B5-066B-400F-A5BA-115FAE0C36C5}" type="presParOf" srcId="{5E7C2BFA-768C-4E2B-B644-7C5512082F98}" destId="{C0156C02-2709-4B86-9E49-33E891834638}" srcOrd="1" destOrd="0" presId="urn:microsoft.com/office/officeart/2008/layout/PictureStrips"/>
    <dgm:cxn modelId="{E6A59DA9-CF6E-4D3E-9DF3-C5FD200C4DAD}" type="presParOf" srcId="{8EC6EC76-4460-4052-9541-A0FD808DE653}" destId="{C20810AD-94D4-46C1-818B-8AB680249848}" srcOrd="3" destOrd="0" presId="urn:microsoft.com/office/officeart/2008/layout/PictureStrips"/>
    <dgm:cxn modelId="{ADFEEDAB-9054-4ACF-824F-6FFCBD0DFC6E}" type="presParOf" srcId="{8EC6EC76-4460-4052-9541-A0FD808DE653}" destId="{3B2CCEC4-4E45-45D1-A443-55028C9E8248}" srcOrd="4" destOrd="0" presId="urn:microsoft.com/office/officeart/2008/layout/PictureStrips"/>
    <dgm:cxn modelId="{072A2A40-574A-4F49-9C69-A54849B7D053}" type="presParOf" srcId="{3B2CCEC4-4E45-45D1-A443-55028C9E8248}" destId="{29FBFC33-0856-4429-A6C3-3ACDCDBB3110}" srcOrd="0" destOrd="0" presId="urn:microsoft.com/office/officeart/2008/layout/PictureStrips"/>
    <dgm:cxn modelId="{065B2156-F510-46B9-A828-643CBA3452B0}" type="presParOf" srcId="{3B2CCEC4-4E45-45D1-A443-55028C9E8248}" destId="{8504BAC3-FF02-4177-8F8D-80497BD0C497}" srcOrd="1" destOrd="0" presId="urn:microsoft.com/office/officeart/2008/layout/PictureStrips"/>
    <dgm:cxn modelId="{22823854-27D3-4A06-80D2-97131531D1F2}" type="presParOf" srcId="{8EC6EC76-4460-4052-9541-A0FD808DE653}" destId="{5C40DA6E-315F-4EA3-9D53-1A8383611216}" srcOrd="5" destOrd="0" presId="urn:microsoft.com/office/officeart/2008/layout/PictureStrips"/>
    <dgm:cxn modelId="{30C4ACAA-C8BF-470A-9590-3ADD07D0C47D}" type="presParOf" srcId="{8EC6EC76-4460-4052-9541-A0FD808DE653}" destId="{C9D1E47E-C2CA-449A-B9C3-BEBD26A4A371}" srcOrd="6" destOrd="0" presId="urn:microsoft.com/office/officeart/2008/layout/PictureStrips"/>
    <dgm:cxn modelId="{537B85DF-4D6C-4D57-8A4F-9D4EC181D6F3}" type="presParOf" srcId="{C9D1E47E-C2CA-449A-B9C3-BEBD26A4A371}" destId="{47CA50DC-6749-4AF3-AAC1-A80F93CF6933}" srcOrd="0" destOrd="0" presId="urn:microsoft.com/office/officeart/2008/layout/PictureStrips"/>
    <dgm:cxn modelId="{B46D8CF5-726A-4BA6-BBFF-90282892A345}" type="presParOf" srcId="{C9D1E47E-C2CA-449A-B9C3-BEBD26A4A371}" destId="{556BDAD2-306E-45A6-B787-5E1D67A5A4DB}" srcOrd="1" destOrd="0" presId="urn:microsoft.com/office/officeart/2008/layout/PictureStrips"/>
    <dgm:cxn modelId="{84DBAC7E-FC37-4705-BE1A-80371C566F29}" type="presParOf" srcId="{8EC6EC76-4460-4052-9541-A0FD808DE653}" destId="{B271DADF-1AD5-4F75-AA37-F20B7BE800C7}" srcOrd="7" destOrd="0" presId="urn:microsoft.com/office/officeart/2008/layout/PictureStrips"/>
    <dgm:cxn modelId="{7842942B-97CD-4CAF-A577-3031E3AC8C8C}" type="presParOf" srcId="{8EC6EC76-4460-4052-9541-A0FD808DE653}" destId="{19E4881A-1129-4CBA-95F7-32E8F50431B0}" srcOrd="8" destOrd="0" presId="urn:microsoft.com/office/officeart/2008/layout/PictureStrips"/>
    <dgm:cxn modelId="{57D3248E-3D0B-4B0D-A20C-08D1CFC381F7}" type="presParOf" srcId="{19E4881A-1129-4CBA-95F7-32E8F50431B0}" destId="{B9203648-21CD-44F3-8C58-27A315FD7B2C}" srcOrd="0" destOrd="0" presId="urn:microsoft.com/office/officeart/2008/layout/PictureStrips"/>
    <dgm:cxn modelId="{B4EBFBD7-A5E2-4D5D-B76A-CDBA5F2A57CB}" type="presParOf" srcId="{19E4881A-1129-4CBA-95F7-32E8F50431B0}" destId="{5CBC0970-143A-4A18-BC09-088702313496}"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E5E9A8-0160-446F-BFA2-281607EFD048}"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7A3134A8-790D-447E-8ACF-3CC84AF2D4BF}">
      <dgm:prSet/>
      <dgm:spPr/>
      <dgm:t>
        <a:bodyPr/>
        <a:lstStyle/>
        <a:p>
          <a:pPr>
            <a:lnSpc>
              <a:spcPct val="100000"/>
            </a:lnSpc>
          </a:pPr>
          <a:r>
            <a:rPr lang="en-US" dirty="0"/>
            <a:t>Submit directly to the journal or book through the </a:t>
          </a:r>
          <a:r>
            <a:rPr lang="en-US" dirty="0" err="1"/>
            <a:t>eEditorial</a:t>
          </a:r>
          <a:r>
            <a:rPr lang="en-US" dirty="0"/>
            <a:t> Discovery Submission System</a:t>
          </a:r>
        </a:p>
      </dgm:t>
    </dgm:pt>
    <dgm:pt modelId="{F5E45C1F-AFC1-449E-B918-FFBFB3147EED}" type="parTrans" cxnId="{C1332481-35A3-4652-A1DA-C3C604A632AE}">
      <dgm:prSet/>
      <dgm:spPr/>
      <dgm:t>
        <a:bodyPr/>
        <a:lstStyle/>
        <a:p>
          <a:endParaRPr lang="en-US"/>
        </a:p>
      </dgm:t>
    </dgm:pt>
    <dgm:pt modelId="{586D225C-8CC5-4461-A721-FF87010F9954}" type="sibTrans" cxnId="{C1332481-35A3-4652-A1DA-C3C604A632AE}">
      <dgm:prSet/>
      <dgm:spPr/>
      <dgm:t>
        <a:bodyPr/>
        <a:lstStyle/>
        <a:p>
          <a:endParaRPr lang="en-US"/>
        </a:p>
      </dgm:t>
    </dgm:pt>
    <dgm:pt modelId="{7B59A39B-0CA3-4329-9674-CCBE6E308A0C}">
      <dgm:prSet/>
      <dgm:spPr/>
      <dgm:t>
        <a:bodyPr/>
        <a:lstStyle/>
        <a:p>
          <a:pPr>
            <a:lnSpc>
              <a:spcPct val="100000"/>
            </a:lnSpc>
            <a:spcAft>
              <a:spcPts val="0"/>
            </a:spcAft>
          </a:pPr>
          <a:r>
            <a:rPr lang="en-US" dirty="0"/>
            <a:t>Submission consists of a </a:t>
          </a:r>
        </a:p>
        <a:p>
          <a:pPr>
            <a:lnSpc>
              <a:spcPct val="100000"/>
            </a:lnSpc>
            <a:spcAft>
              <a:spcPct val="35000"/>
            </a:spcAft>
          </a:pPr>
          <a:r>
            <a:rPr lang="en-US" dirty="0"/>
            <a:t>five-step process:</a:t>
          </a:r>
        </a:p>
      </dgm:t>
    </dgm:pt>
    <dgm:pt modelId="{D68A35A8-22BF-4CC2-814B-0652BFFBABB8}" type="parTrans" cxnId="{8F4BA3DB-E8A0-4B49-BA53-8B0FC63C7896}">
      <dgm:prSet/>
      <dgm:spPr/>
      <dgm:t>
        <a:bodyPr/>
        <a:lstStyle/>
        <a:p>
          <a:endParaRPr lang="en-US"/>
        </a:p>
      </dgm:t>
    </dgm:pt>
    <dgm:pt modelId="{B49CFB39-83BA-45C7-AD2B-94EE64391A06}" type="sibTrans" cxnId="{8F4BA3DB-E8A0-4B49-BA53-8B0FC63C7896}">
      <dgm:prSet/>
      <dgm:spPr/>
      <dgm:t>
        <a:bodyPr/>
        <a:lstStyle/>
        <a:p>
          <a:endParaRPr lang="en-US"/>
        </a:p>
      </dgm:t>
    </dgm:pt>
    <dgm:pt modelId="{771CA57D-71DC-4FBF-8EDE-4C647C02B610}">
      <dgm:prSet custT="1"/>
      <dgm:spPr/>
      <dgm:t>
        <a:bodyPr/>
        <a:lstStyle/>
        <a:p>
          <a:pPr>
            <a:lnSpc>
              <a:spcPct val="100000"/>
            </a:lnSpc>
            <a:spcAft>
              <a:spcPts val="0"/>
            </a:spcAft>
          </a:pPr>
          <a:r>
            <a:rPr lang="en-US" sz="1000" dirty="0"/>
            <a:t>Chapter Info</a:t>
          </a:r>
        </a:p>
      </dgm:t>
    </dgm:pt>
    <dgm:pt modelId="{31FA3ECE-EE57-423F-90E6-E5DD51D345FF}" type="parTrans" cxnId="{34FBA3E8-44D4-40DE-B091-C9781EBEA4AF}">
      <dgm:prSet/>
      <dgm:spPr/>
      <dgm:t>
        <a:bodyPr/>
        <a:lstStyle/>
        <a:p>
          <a:endParaRPr lang="en-US"/>
        </a:p>
      </dgm:t>
    </dgm:pt>
    <dgm:pt modelId="{E3BE100B-5646-4DD9-B883-0D2526C84BA3}" type="sibTrans" cxnId="{34FBA3E8-44D4-40DE-B091-C9781EBEA4AF}">
      <dgm:prSet/>
      <dgm:spPr/>
      <dgm:t>
        <a:bodyPr/>
        <a:lstStyle/>
        <a:p>
          <a:endParaRPr lang="en-US"/>
        </a:p>
      </dgm:t>
    </dgm:pt>
    <dgm:pt modelId="{3B3BDA97-D7D3-40AC-AA7A-6622090498AE}">
      <dgm:prSet custT="1"/>
      <dgm:spPr/>
      <dgm:t>
        <a:bodyPr/>
        <a:lstStyle/>
        <a:p>
          <a:pPr>
            <a:lnSpc>
              <a:spcPct val="100000"/>
            </a:lnSpc>
            <a:spcAft>
              <a:spcPts val="0"/>
            </a:spcAft>
          </a:pPr>
          <a:r>
            <a:rPr lang="en-US" sz="1000" dirty="0"/>
            <a:t>Authors</a:t>
          </a:r>
        </a:p>
      </dgm:t>
    </dgm:pt>
    <dgm:pt modelId="{A43FA7B5-228F-43FD-A26E-5BD44956C729}" type="parTrans" cxnId="{994FEB69-A375-4581-B6BD-F3A6166E9547}">
      <dgm:prSet/>
      <dgm:spPr/>
      <dgm:t>
        <a:bodyPr/>
        <a:lstStyle/>
        <a:p>
          <a:endParaRPr lang="en-US"/>
        </a:p>
      </dgm:t>
    </dgm:pt>
    <dgm:pt modelId="{19C1E828-7A07-4200-9C79-352E68F2CF55}" type="sibTrans" cxnId="{994FEB69-A375-4581-B6BD-F3A6166E9547}">
      <dgm:prSet/>
      <dgm:spPr/>
      <dgm:t>
        <a:bodyPr/>
        <a:lstStyle/>
        <a:p>
          <a:endParaRPr lang="en-US"/>
        </a:p>
      </dgm:t>
    </dgm:pt>
    <dgm:pt modelId="{C9AD3F52-DC50-4A4D-85C6-F3C2316C7067}">
      <dgm:prSet custT="1"/>
      <dgm:spPr/>
      <dgm:t>
        <a:bodyPr/>
        <a:lstStyle/>
        <a:p>
          <a:pPr>
            <a:lnSpc>
              <a:spcPct val="100000"/>
            </a:lnSpc>
            <a:spcAft>
              <a:spcPts val="0"/>
            </a:spcAft>
          </a:pPr>
          <a:r>
            <a:rPr lang="en-US" sz="1000"/>
            <a:t>Documents</a:t>
          </a:r>
        </a:p>
      </dgm:t>
    </dgm:pt>
    <dgm:pt modelId="{2D7BA63F-0349-4E17-9C52-58F91825F89C}" type="parTrans" cxnId="{AB3D3B86-C236-45B8-96D8-64CFF112519C}">
      <dgm:prSet/>
      <dgm:spPr/>
      <dgm:t>
        <a:bodyPr/>
        <a:lstStyle/>
        <a:p>
          <a:endParaRPr lang="en-US"/>
        </a:p>
      </dgm:t>
    </dgm:pt>
    <dgm:pt modelId="{4AB74EE9-8416-417E-82E0-5D8ED8B926B8}" type="sibTrans" cxnId="{AB3D3B86-C236-45B8-96D8-64CFF112519C}">
      <dgm:prSet/>
      <dgm:spPr/>
      <dgm:t>
        <a:bodyPr/>
        <a:lstStyle/>
        <a:p>
          <a:endParaRPr lang="en-US"/>
        </a:p>
      </dgm:t>
    </dgm:pt>
    <dgm:pt modelId="{BD6E5768-7D96-4F4C-90E9-5C8255AB53C1}">
      <dgm:prSet custT="1"/>
      <dgm:spPr/>
      <dgm:t>
        <a:bodyPr/>
        <a:lstStyle/>
        <a:p>
          <a:pPr>
            <a:lnSpc>
              <a:spcPct val="100000"/>
            </a:lnSpc>
            <a:spcAft>
              <a:spcPts val="0"/>
            </a:spcAft>
          </a:pPr>
          <a:r>
            <a:rPr lang="en-US" sz="1000" dirty="0"/>
            <a:t>Figures</a:t>
          </a:r>
        </a:p>
      </dgm:t>
    </dgm:pt>
    <dgm:pt modelId="{B295B41E-4119-471D-87B3-086CE3FF6626}" type="parTrans" cxnId="{4FD9C220-06B8-4A0F-B7DA-8632F9AD6F65}">
      <dgm:prSet/>
      <dgm:spPr/>
      <dgm:t>
        <a:bodyPr/>
        <a:lstStyle/>
        <a:p>
          <a:endParaRPr lang="en-US"/>
        </a:p>
      </dgm:t>
    </dgm:pt>
    <dgm:pt modelId="{99303842-6DCA-4999-9C89-7DF5FB52FC10}" type="sibTrans" cxnId="{4FD9C220-06B8-4A0F-B7DA-8632F9AD6F65}">
      <dgm:prSet/>
      <dgm:spPr/>
      <dgm:t>
        <a:bodyPr/>
        <a:lstStyle/>
        <a:p>
          <a:endParaRPr lang="en-US"/>
        </a:p>
      </dgm:t>
    </dgm:pt>
    <dgm:pt modelId="{F09BD0CE-88D5-4154-9E13-ACC7DF0419D8}">
      <dgm:prSet custT="1"/>
      <dgm:spPr/>
      <dgm:t>
        <a:bodyPr/>
        <a:lstStyle/>
        <a:p>
          <a:pPr>
            <a:lnSpc>
              <a:spcPct val="100000"/>
            </a:lnSpc>
            <a:spcAft>
              <a:spcPts val="0"/>
            </a:spcAft>
          </a:pPr>
          <a:r>
            <a:rPr lang="en-US" sz="1000" dirty="0"/>
            <a:t>Review &amp; Submit</a:t>
          </a:r>
        </a:p>
      </dgm:t>
    </dgm:pt>
    <dgm:pt modelId="{806B5861-4031-4ABE-A7A0-2CE0A910889D}" type="parTrans" cxnId="{829FDB67-AE48-4F95-9902-92F7801163C8}">
      <dgm:prSet/>
      <dgm:spPr/>
      <dgm:t>
        <a:bodyPr/>
        <a:lstStyle/>
        <a:p>
          <a:endParaRPr lang="en-US"/>
        </a:p>
      </dgm:t>
    </dgm:pt>
    <dgm:pt modelId="{E11F160D-3EB3-4666-9B56-B94B72A57683}" type="sibTrans" cxnId="{829FDB67-AE48-4F95-9902-92F7801163C8}">
      <dgm:prSet/>
      <dgm:spPr/>
      <dgm:t>
        <a:bodyPr/>
        <a:lstStyle/>
        <a:p>
          <a:endParaRPr lang="en-US"/>
        </a:p>
      </dgm:t>
    </dgm:pt>
    <dgm:pt modelId="{878F405A-8373-49BD-8B24-B0289A8CE19F}">
      <dgm:prSet/>
      <dgm:spPr/>
      <dgm:t>
        <a:bodyPr/>
        <a:lstStyle/>
        <a:p>
          <a:pPr>
            <a:lnSpc>
              <a:spcPct val="100000"/>
            </a:lnSpc>
          </a:pPr>
          <a:r>
            <a:rPr lang="en-US" dirty="0"/>
            <a:t>Find a Book or Journal on the </a:t>
          </a:r>
          <a:r>
            <a:rPr lang="en-US" dirty="0">
              <a:solidFill>
                <a:schemeClr val="accent1">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Publications Seeking Submissions Page</a:t>
          </a:r>
          <a:endParaRPr lang="en-US" dirty="0">
            <a:solidFill>
              <a:schemeClr val="accent1">
                <a:lumMod val="50000"/>
              </a:schemeClr>
            </a:solidFill>
          </a:endParaRPr>
        </a:p>
      </dgm:t>
    </dgm:pt>
    <dgm:pt modelId="{B5167F30-5869-47BA-AF9B-48F1C9FA7E80}" type="parTrans" cxnId="{F809BD7D-E995-455E-A2D0-8AD5B34C607C}">
      <dgm:prSet/>
      <dgm:spPr/>
      <dgm:t>
        <a:bodyPr/>
        <a:lstStyle/>
        <a:p>
          <a:endParaRPr lang="en-US"/>
        </a:p>
      </dgm:t>
    </dgm:pt>
    <dgm:pt modelId="{9C3C6328-8B64-4B59-8688-C04AF49CA2B4}" type="sibTrans" cxnId="{F809BD7D-E995-455E-A2D0-8AD5B34C607C}">
      <dgm:prSet/>
      <dgm:spPr/>
      <dgm:t>
        <a:bodyPr/>
        <a:lstStyle/>
        <a:p>
          <a:endParaRPr lang="en-US"/>
        </a:p>
      </dgm:t>
    </dgm:pt>
    <dgm:pt modelId="{BEBA22FE-A450-4C3E-B82A-0D97C7CA47EE}" type="pres">
      <dgm:prSet presAssocID="{58E5E9A8-0160-446F-BFA2-281607EFD048}" presName="root" presStyleCnt="0">
        <dgm:presLayoutVars>
          <dgm:dir/>
          <dgm:resizeHandles val="exact"/>
        </dgm:presLayoutVars>
      </dgm:prSet>
      <dgm:spPr/>
    </dgm:pt>
    <dgm:pt modelId="{067A1784-2A60-4217-9F5D-2069754B5AF7}" type="pres">
      <dgm:prSet presAssocID="{878F405A-8373-49BD-8B24-B0289A8CE19F}" presName="compNode" presStyleCnt="0"/>
      <dgm:spPr/>
    </dgm:pt>
    <dgm:pt modelId="{388E6555-DC7A-4047-86FA-56BE8EF99579}" type="pres">
      <dgm:prSet presAssocID="{878F405A-8373-49BD-8B24-B0289A8CE19F}" presName="bgRect" presStyleLbl="bgShp" presStyleIdx="0" presStyleCnt="3"/>
      <dgm:spPr>
        <a:solidFill>
          <a:schemeClr val="accent4"/>
        </a:solidFill>
      </dgm:spPr>
    </dgm:pt>
    <dgm:pt modelId="{481D1B7F-1AEF-42CC-A08E-EAED31143F0C}" type="pres">
      <dgm:prSet presAssocID="{878F405A-8373-49BD-8B24-B0289A8CE19F}" presName="iconRect" presStyleLbl="nod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ooks with solid fill"/>
        </a:ext>
      </dgm:extLst>
    </dgm:pt>
    <dgm:pt modelId="{CDBF0837-E946-45DA-B2CF-94712A0BF929}" type="pres">
      <dgm:prSet presAssocID="{878F405A-8373-49BD-8B24-B0289A8CE19F}" presName="spaceRect" presStyleCnt="0"/>
      <dgm:spPr/>
    </dgm:pt>
    <dgm:pt modelId="{F3EAB1F5-3149-4074-AF8C-1A9671DBB1CC}" type="pres">
      <dgm:prSet presAssocID="{878F405A-8373-49BD-8B24-B0289A8CE19F}" presName="parTx" presStyleLbl="revTx" presStyleIdx="0" presStyleCnt="4">
        <dgm:presLayoutVars>
          <dgm:chMax val="0"/>
          <dgm:chPref val="0"/>
        </dgm:presLayoutVars>
      </dgm:prSet>
      <dgm:spPr/>
    </dgm:pt>
    <dgm:pt modelId="{27FCB82F-4A07-4F4F-AC02-CC5877E1D207}" type="pres">
      <dgm:prSet presAssocID="{9C3C6328-8B64-4B59-8688-C04AF49CA2B4}" presName="sibTrans" presStyleCnt="0"/>
      <dgm:spPr/>
    </dgm:pt>
    <dgm:pt modelId="{531F93F8-4479-4BC2-87EB-4D8F4FEC0C69}" type="pres">
      <dgm:prSet presAssocID="{7A3134A8-790D-447E-8ACF-3CC84AF2D4BF}" presName="compNode" presStyleCnt="0"/>
      <dgm:spPr/>
    </dgm:pt>
    <dgm:pt modelId="{7B48FAC1-59DB-4E12-9678-CD625AC1D569}" type="pres">
      <dgm:prSet presAssocID="{7A3134A8-790D-447E-8ACF-3CC84AF2D4BF}" presName="bgRect" presStyleLbl="bgShp" presStyleIdx="1" presStyleCnt="3" custLinFactNeighborY="-1255"/>
      <dgm:spPr>
        <a:solidFill>
          <a:schemeClr val="accent1"/>
        </a:solidFill>
      </dgm:spPr>
    </dgm:pt>
    <dgm:pt modelId="{FA5A786C-A4B0-4A35-90B3-E90C743FC698}" type="pres">
      <dgm:prSet presAssocID="{7A3134A8-790D-447E-8ACF-3CC84AF2D4BF}"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Open Book"/>
        </a:ext>
      </dgm:extLst>
    </dgm:pt>
    <dgm:pt modelId="{260A3FF1-F38C-42C1-BC80-51B11BF2C3FB}" type="pres">
      <dgm:prSet presAssocID="{7A3134A8-790D-447E-8ACF-3CC84AF2D4BF}" presName="spaceRect" presStyleCnt="0"/>
      <dgm:spPr/>
    </dgm:pt>
    <dgm:pt modelId="{C5B2CF83-AE9F-42AA-9BBB-C908C0B976DD}" type="pres">
      <dgm:prSet presAssocID="{7A3134A8-790D-447E-8ACF-3CC84AF2D4BF}" presName="parTx" presStyleLbl="revTx" presStyleIdx="1" presStyleCnt="4">
        <dgm:presLayoutVars>
          <dgm:chMax val="0"/>
          <dgm:chPref val="0"/>
        </dgm:presLayoutVars>
      </dgm:prSet>
      <dgm:spPr/>
    </dgm:pt>
    <dgm:pt modelId="{747B44BC-E85E-44F4-8574-801F5E606D40}" type="pres">
      <dgm:prSet presAssocID="{586D225C-8CC5-4461-A721-FF87010F9954}" presName="sibTrans" presStyleCnt="0"/>
      <dgm:spPr/>
    </dgm:pt>
    <dgm:pt modelId="{383F0D9C-97F1-4DC2-9E9E-06D655FC8E80}" type="pres">
      <dgm:prSet presAssocID="{7B59A39B-0CA3-4329-9674-CCBE6E308A0C}" presName="compNode" presStyleCnt="0"/>
      <dgm:spPr/>
    </dgm:pt>
    <dgm:pt modelId="{89AA0B01-EFCB-4FB3-9219-199DED932FBF}" type="pres">
      <dgm:prSet presAssocID="{7B59A39B-0CA3-4329-9674-CCBE6E308A0C}" presName="bgRect" presStyleLbl="bgShp" presStyleIdx="2" presStyleCnt="3" custScaleY="137125"/>
      <dgm:spPr>
        <a:solidFill>
          <a:schemeClr val="accent2"/>
        </a:solidFill>
      </dgm:spPr>
    </dgm:pt>
    <dgm:pt modelId="{93B424CE-14BF-4315-ACD2-D698025ADEDC}" type="pres">
      <dgm:prSet presAssocID="{7B59A39B-0CA3-4329-9674-CCBE6E308A0C}"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Checklist"/>
        </a:ext>
      </dgm:extLst>
    </dgm:pt>
    <dgm:pt modelId="{62955D81-809B-4167-8E1F-0E6EFFF6C4A3}" type="pres">
      <dgm:prSet presAssocID="{7B59A39B-0CA3-4329-9674-CCBE6E308A0C}" presName="spaceRect" presStyleCnt="0"/>
      <dgm:spPr/>
    </dgm:pt>
    <dgm:pt modelId="{B5F563B6-5466-4474-BEBC-F2F20D58014B}" type="pres">
      <dgm:prSet presAssocID="{7B59A39B-0CA3-4329-9674-CCBE6E308A0C}" presName="parTx" presStyleLbl="revTx" presStyleIdx="2" presStyleCnt="4">
        <dgm:presLayoutVars>
          <dgm:chMax val="0"/>
          <dgm:chPref val="0"/>
        </dgm:presLayoutVars>
      </dgm:prSet>
      <dgm:spPr/>
    </dgm:pt>
    <dgm:pt modelId="{BF7340F1-70CD-4211-BF79-2E3A0C45E9B1}" type="pres">
      <dgm:prSet presAssocID="{7B59A39B-0CA3-4329-9674-CCBE6E308A0C}" presName="desTx" presStyleLbl="revTx" presStyleIdx="3" presStyleCnt="4">
        <dgm:presLayoutVars/>
      </dgm:prSet>
      <dgm:spPr/>
    </dgm:pt>
  </dgm:ptLst>
  <dgm:cxnLst>
    <dgm:cxn modelId="{C96A240F-C9C5-4129-BBF4-636AAE1F9806}" type="presOf" srcId="{58E5E9A8-0160-446F-BFA2-281607EFD048}" destId="{BEBA22FE-A450-4C3E-B82A-0D97C7CA47EE}" srcOrd="0" destOrd="0" presId="urn:microsoft.com/office/officeart/2018/2/layout/IconVerticalSolidList"/>
    <dgm:cxn modelId="{2A10A512-DFAE-4864-AAF2-BF402728784F}" type="presOf" srcId="{7A3134A8-790D-447E-8ACF-3CC84AF2D4BF}" destId="{C5B2CF83-AE9F-42AA-9BBB-C908C0B976DD}" srcOrd="0" destOrd="0" presId="urn:microsoft.com/office/officeart/2018/2/layout/IconVerticalSolidList"/>
    <dgm:cxn modelId="{4FD9C220-06B8-4A0F-B7DA-8632F9AD6F65}" srcId="{7B59A39B-0CA3-4329-9674-CCBE6E308A0C}" destId="{BD6E5768-7D96-4F4C-90E9-5C8255AB53C1}" srcOrd="3" destOrd="0" parTransId="{B295B41E-4119-471D-87B3-086CE3FF6626}" sibTransId="{99303842-6DCA-4999-9C89-7DF5FB52FC10}"/>
    <dgm:cxn modelId="{0B43972A-C424-4E93-9E5D-CCA3D6AABCC5}" type="presOf" srcId="{BD6E5768-7D96-4F4C-90E9-5C8255AB53C1}" destId="{BF7340F1-70CD-4211-BF79-2E3A0C45E9B1}" srcOrd="0" destOrd="3" presId="urn:microsoft.com/office/officeart/2018/2/layout/IconVerticalSolidList"/>
    <dgm:cxn modelId="{829FDB67-AE48-4F95-9902-92F7801163C8}" srcId="{7B59A39B-0CA3-4329-9674-CCBE6E308A0C}" destId="{F09BD0CE-88D5-4154-9E13-ACC7DF0419D8}" srcOrd="4" destOrd="0" parTransId="{806B5861-4031-4ABE-A7A0-2CE0A910889D}" sibTransId="{E11F160D-3EB3-4666-9B56-B94B72A57683}"/>
    <dgm:cxn modelId="{994FEB69-A375-4581-B6BD-F3A6166E9547}" srcId="{7B59A39B-0CA3-4329-9674-CCBE6E308A0C}" destId="{3B3BDA97-D7D3-40AC-AA7A-6622090498AE}" srcOrd="1" destOrd="0" parTransId="{A43FA7B5-228F-43FD-A26E-5BD44956C729}" sibTransId="{19C1E828-7A07-4200-9C79-352E68F2CF55}"/>
    <dgm:cxn modelId="{F809BD7D-E995-455E-A2D0-8AD5B34C607C}" srcId="{58E5E9A8-0160-446F-BFA2-281607EFD048}" destId="{878F405A-8373-49BD-8B24-B0289A8CE19F}" srcOrd="0" destOrd="0" parTransId="{B5167F30-5869-47BA-AF9B-48F1C9FA7E80}" sibTransId="{9C3C6328-8B64-4B59-8688-C04AF49CA2B4}"/>
    <dgm:cxn modelId="{C1332481-35A3-4652-A1DA-C3C604A632AE}" srcId="{58E5E9A8-0160-446F-BFA2-281607EFD048}" destId="{7A3134A8-790D-447E-8ACF-3CC84AF2D4BF}" srcOrd="1" destOrd="0" parTransId="{F5E45C1F-AFC1-449E-B918-FFBFB3147EED}" sibTransId="{586D225C-8CC5-4461-A721-FF87010F9954}"/>
    <dgm:cxn modelId="{AB3D3B86-C236-45B8-96D8-64CFF112519C}" srcId="{7B59A39B-0CA3-4329-9674-CCBE6E308A0C}" destId="{C9AD3F52-DC50-4A4D-85C6-F3C2316C7067}" srcOrd="2" destOrd="0" parTransId="{2D7BA63F-0349-4E17-9C52-58F91825F89C}" sibTransId="{4AB74EE9-8416-417E-82E0-5D8ED8B926B8}"/>
    <dgm:cxn modelId="{C0A74193-115E-4FDC-A80B-75DD906185B1}" type="presOf" srcId="{C9AD3F52-DC50-4A4D-85C6-F3C2316C7067}" destId="{BF7340F1-70CD-4211-BF79-2E3A0C45E9B1}" srcOrd="0" destOrd="2" presId="urn:microsoft.com/office/officeart/2018/2/layout/IconVerticalSolidList"/>
    <dgm:cxn modelId="{4A0881A1-8671-43BE-97C2-53F247205406}" type="presOf" srcId="{3B3BDA97-D7D3-40AC-AA7A-6622090498AE}" destId="{BF7340F1-70CD-4211-BF79-2E3A0C45E9B1}" srcOrd="0" destOrd="1" presId="urn:microsoft.com/office/officeart/2018/2/layout/IconVerticalSolidList"/>
    <dgm:cxn modelId="{8A1437BA-A472-4AE8-9D0E-BCB903C9B9E6}" type="presOf" srcId="{878F405A-8373-49BD-8B24-B0289A8CE19F}" destId="{F3EAB1F5-3149-4074-AF8C-1A9671DBB1CC}" srcOrd="0" destOrd="0" presId="urn:microsoft.com/office/officeart/2018/2/layout/IconVerticalSolidList"/>
    <dgm:cxn modelId="{D0099FC6-1200-43A3-8225-D4EDE93CD686}" type="presOf" srcId="{771CA57D-71DC-4FBF-8EDE-4C647C02B610}" destId="{BF7340F1-70CD-4211-BF79-2E3A0C45E9B1}" srcOrd="0" destOrd="0" presId="urn:microsoft.com/office/officeart/2018/2/layout/IconVerticalSolidList"/>
    <dgm:cxn modelId="{7FAD12CF-1F77-400C-A050-54AE3FA060A3}" type="presOf" srcId="{7B59A39B-0CA3-4329-9674-CCBE6E308A0C}" destId="{B5F563B6-5466-4474-BEBC-F2F20D58014B}" srcOrd="0" destOrd="0" presId="urn:microsoft.com/office/officeart/2018/2/layout/IconVerticalSolidList"/>
    <dgm:cxn modelId="{8F4BA3DB-E8A0-4B49-BA53-8B0FC63C7896}" srcId="{58E5E9A8-0160-446F-BFA2-281607EFD048}" destId="{7B59A39B-0CA3-4329-9674-CCBE6E308A0C}" srcOrd="2" destOrd="0" parTransId="{D68A35A8-22BF-4CC2-814B-0652BFFBABB8}" sibTransId="{B49CFB39-83BA-45C7-AD2B-94EE64391A06}"/>
    <dgm:cxn modelId="{096605E0-D6F0-4D2F-A9E5-7AE7B21FD683}" type="presOf" srcId="{F09BD0CE-88D5-4154-9E13-ACC7DF0419D8}" destId="{BF7340F1-70CD-4211-BF79-2E3A0C45E9B1}" srcOrd="0" destOrd="4" presId="urn:microsoft.com/office/officeart/2018/2/layout/IconVerticalSolidList"/>
    <dgm:cxn modelId="{34FBA3E8-44D4-40DE-B091-C9781EBEA4AF}" srcId="{7B59A39B-0CA3-4329-9674-CCBE6E308A0C}" destId="{771CA57D-71DC-4FBF-8EDE-4C647C02B610}" srcOrd="0" destOrd="0" parTransId="{31FA3ECE-EE57-423F-90E6-E5DD51D345FF}" sibTransId="{E3BE100B-5646-4DD9-B883-0D2526C84BA3}"/>
    <dgm:cxn modelId="{CA6C6BDE-08B1-434A-B8C9-845C4E80E51C}" type="presParOf" srcId="{BEBA22FE-A450-4C3E-B82A-0D97C7CA47EE}" destId="{067A1784-2A60-4217-9F5D-2069754B5AF7}" srcOrd="0" destOrd="0" presId="urn:microsoft.com/office/officeart/2018/2/layout/IconVerticalSolidList"/>
    <dgm:cxn modelId="{F324152F-1E62-409F-BA95-CC311041E51E}" type="presParOf" srcId="{067A1784-2A60-4217-9F5D-2069754B5AF7}" destId="{388E6555-DC7A-4047-86FA-56BE8EF99579}" srcOrd="0" destOrd="0" presId="urn:microsoft.com/office/officeart/2018/2/layout/IconVerticalSolidList"/>
    <dgm:cxn modelId="{9C795F1A-9CC7-4085-BB70-03AE6B1049BD}" type="presParOf" srcId="{067A1784-2A60-4217-9F5D-2069754B5AF7}" destId="{481D1B7F-1AEF-42CC-A08E-EAED31143F0C}" srcOrd="1" destOrd="0" presId="urn:microsoft.com/office/officeart/2018/2/layout/IconVerticalSolidList"/>
    <dgm:cxn modelId="{8472ECFE-D605-42A1-870F-7CB1E1443BF6}" type="presParOf" srcId="{067A1784-2A60-4217-9F5D-2069754B5AF7}" destId="{CDBF0837-E946-45DA-B2CF-94712A0BF929}" srcOrd="2" destOrd="0" presId="urn:microsoft.com/office/officeart/2018/2/layout/IconVerticalSolidList"/>
    <dgm:cxn modelId="{3E52603C-DDD5-45AE-A42F-D86C6F1ADAF3}" type="presParOf" srcId="{067A1784-2A60-4217-9F5D-2069754B5AF7}" destId="{F3EAB1F5-3149-4074-AF8C-1A9671DBB1CC}" srcOrd="3" destOrd="0" presId="urn:microsoft.com/office/officeart/2018/2/layout/IconVerticalSolidList"/>
    <dgm:cxn modelId="{5C00D94F-3C2B-4AC1-846B-05B7454F10DC}" type="presParOf" srcId="{BEBA22FE-A450-4C3E-B82A-0D97C7CA47EE}" destId="{27FCB82F-4A07-4F4F-AC02-CC5877E1D207}" srcOrd="1" destOrd="0" presId="urn:microsoft.com/office/officeart/2018/2/layout/IconVerticalSolidList"/>
    <dgm:cxn modelId="{953AD722-5E9F-4C43-A348-6F0A5B0C28E7}" type="presParOf" srcId="{BEBA22FE-A450-4C3E-B82A-0D97C7CA47EE}" destId="{531F93F8-4479-4BC2-87EB-4D8F4FEC0C69}" srcOrd="2" destOrd="0" presId="urn:microsoft.com/office/officeart/2018/2/layout/IconVerticalSolidList"/>
    <dgm:cxn modelId="{5D756501-8455-4BEE-91C4-B687BB15EC04}" type="presParOf" srcId="{531F93F8-4479-4BC2-87EB-4D8F4FEC0C69}" destId="{7B48FAC1-59DB-4E12-9678-CD625AC1D569}" srcOrd="0" destOrd="0" presId="urn:microsoft.com/office/officeart/2018/2/layout/IconVerticalSolidList"/>
    <dgm:cxn modelId="{82346235-1EE4-44CB-9ED4-A11E4596676B}" type="presParOf" srcId="{531F93F8-4479-4BC2-87EB-4D8F4FEC0C69}" destId="{FA5A786C-A4B0-4A35-90B3-E90C743FC698}" srcOrd="1" destOrd="0" presId="urn:microsoft.com/office/officeart/2018/2/layout/IconVerticalSolidList"/>
    <dgm:cxn modelId="{9ECD505E-D861-493E-9135-EE43D5532675}" type="presParOf" srcId="{531F93F8-4479-4BC2-87EB-4D8F4FEC0C69}" destId="{260A3FF1-F38C-42C1-BC80-51B11BF2C3FB}" srcOrd="2" destOrd="0" presId="urn:microsoft.com/office/officeart/2018/2/layout/IconVerticalSolidList"/>
    <dgm:cxn modelId="{0F323654-2A2E-4CCC-B5B5-0BDE3E3B3BEC}" type="presParOf" srcId="{531F93F8-4479-4BC2-87EB-4D8F4FEC0C69}" destId="{C5B2CF83-AE9F-42AA-9BBB-C908C0B976DD}" srcOrd="3" destOrd="0" presId="urn:microsoft.com/office/officeart/2018/2/layout/IconVerticalSolidList"/>
    <dgm:cxn modelId="{699B3923-8049-4A58-8EA4-BE160728F87C}" type="presParOf" srcId="{BEBA22FE-A450-4C3E-B82A-0D97C7CA47EE}" destId="{747B44BC-E85E-44F4-8574-801F5E606D40}" srcOrd="3" destOrd="0" presId="urn:microsoft.com/office/officeart/2018/2/layout/IconVerticalSolidList"/>
    <dgm:cxn modelId="{4024E0AA-62BD-4883-8F03-7E5ACF90CF15}" type="presParOf" srcId="{BEBA22FE-A450-4C3E-B82A-0D97C7CA47EE}" destId="{383F0D9C-97F1-4DC2-9E9E-06D655FC8E80}" srcOrd="4" destOrd="0" presId="urn:microsoft.com/office/officeart/2018/2/layout/IconVerticalSolidList"/>
    <dgm:cxn modelId="{C6C34ABF-C9E6-48A8-9432-466155DEB973}" type="presParOf" srcId="{383F0D9C-97F1-4DC2-9E9E-06D655FC8E80}" destId="{89AA0B01-EFCB-4FB3-9219-199DED932FBF}" srcOrd="0" destOrd="0" presId="urn:microsoft.com/office/officeart/2018/2/layout/IconVerticalSolidList"/>
    <dgm:cxn modelId="{E5EF91E4-39EA-4F95-97EF-90362FFC3798}" type="presParOf" srcId="{383F0D9C-97F1-4DC2-9E9E-06D655FC8E80}" destId="{93B424CE-14BF-4315-ACD2-D698025ADEDC}" srcOrd="1" destOrd="0" presId="urn:microsoft.com/office/officeart/2018/2/layout/IconVerticalSolidList"/>
    <dgm:cxn modelId="{6A431EE6-569B-4CB8-BBCC-E68E1E243F34}" type="presParOf" srcId="{383F0D9C-97F1-4DC2-9E9E-06D655FC8E80}" destId="{62955D81-809B-4167-8E1F-0E6EFFF6C4A3}" srcOrd="2" destOrd="0" presId="urn:microsoft.com/office/officeart/2018/2/layout/IconVerticalSolidList"/>
    <dgm:cxn modelId="{8B66C524-3886-451D-94EC-F7F665A06717}" type="presParOf" srcId="{383F0D9C-97F1-4DC2-9E9E-06D655FC8E80}" destId="{B5F563B6-5466-4474-BEBC-F2F20D58014B}" srcOrd="3" destOrd="0" presId="urn:microsoft.com/office/officeart/2018/2/layout/IconVerticalSolidList"/>
    <dgm:cxn modelId="{F6CFF148-8865-454F-88BD-3AB64DC9CE3D}" type="presParOf" srcId="{383F0D9C-97F1-4DC2-9E9E-06D655FC8E80}" destId="{BF7340F1-70CD-4211-BF79-2E3A0C45E9B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F354A59-89BD-4D60-A7A4-1ADC0BC30A2B}"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0A9FB84-2A09-4B9F-8685-AAAEDBAA2561}">
      <dgm:prSet custT="1"/>
      <dgm:spPr/>
      <dgm:t>
        <a:bodyPr/>
        <a:lstStyle/>
        <a:p>
          <a:pPr>
            <a:lnSpc>
              <a:spcPct val="100000"/>
            </a:lnSpc>
            <a:defRPr b="1"/>
          </a:pPr>
          <a:r>
            <a:rPr lang="en-US" sz="2400" dirty="0">
              <a:solidFill>
                <a:schemeClr val="tx1"/>
              </a:solidFill>
            </a:rPr>
            <a:t>Writing Resources</a:t>
          </a:r>
        </a:p>
      </dgm:t>
    </dgm:pt>
    <dgm:pt modelId="{E7B922C1-F9B4-4596-BE12-593B751561FF}" type="parTrans" cxnId="{3913B884-6A1B-4719-BEBC-0D27BB0D59AC}">
      <dgm:prSet/>
      <dgm:spPr/>
      <dgm:t>
        <a:bodyPr/>
        <a:lstStyle/>
        <a:p>
          <a:endParaRPr lang="en-US"/>
        </a:p>
      </dgm:t>
    </dgm:pt>
    <dgm:pt modelId="{71814E2E-711B-466B-8A49-3D79392DCD4A}" type="sibTrans" cxnId="{3913B884-6A1B-4719-BEBC-0D27BB0D59AC}">
      <dgm:prSet/>
      <dgm:spPr/>
      <dgm:t>
        <a:bodyPr/>
        <a:lstStyle/>
        <a:p>
          <a:endParaRPr lang="en-US"/>
        </a:p>
      </dgm:t>
    </dgm:pt>
    <dgm:pt modelId="{63A78B61-E909-49B8-A281-AEE51C55534E}">
      <dgm:prSet/>
      <dgm:spPr/>
      <dgm:t>
        <a:bodyPr/>
        <a:lstStyle/>
        <a:p>
          <a:pPr>
            <a:lnSpc>
              <a:spcPct val="100000"/>
            </a:lnSpc>
          </a:pPr>
          <a:r>
            <a:rPr lang="en-US" sz="1700" b="0" kern="1200" dirty="0">
              <a:solidFill>
                <a:schemeClr val="accent1">
                  <a:lumMod val="75000"/>
                </a:schemeClr>
              </a:solidFill>
              <a:latin typeface="+mn-lt"/>
              <a:hlinkClick xmlns:r="http://schemas.openxmlformats.org/officeDocument/2006/relationships" r:id="rId1">
                <a:extLst>
                  <a:ext uri="{A12FA001-AC4F-418D-AE19-62706E023703}">
                    <ahyp:hlinkClr xmlns:ahyp="http://schemas.microsoft.com/office/drawing/2018/hyperlinkcolor" val="tx"/>
                  </a:ext>
                </a:extLst>
              </a:hlinkClick>
            </a:rPr>
            <a:t>Author Guidelines</a:t>
          </a:r>
          <a:endParaRPr lang="en-US" sz="1700" b="0" kern="1200" dirty="0">
            <a:solidFill>
              <a:schemeClr val="accent1">
                <a:lumMod val="75000"/>
              </a:schemeClr>
            </a:solidFill>
            <a:latin typeface="+mn-lt"/>
          </a:endParaRPr>
        </a:p>
      </dgm:t>
    </dgm:pt>
    <dgm:pt modelId="{30102717-A63D-40ED-B36F-67FAF0FF21CE}" type="parTrans" cxnId="{3D232DB4-9FE8-4EEF-9447-9413EFE77450}">
      <dgm:prSet/>
      <dgm:spPr/>
      <dgm:t>
        <a:bodyPr/>
        <a:lstStyle/>
        <a:p>
          <a:endParaRPr lang="en-US"/>
        </a:p>
      </dgm:t>
    </dgm:pt>
    <dgm:pt modelId="{6E59EC29-FD4B-4A78-BC7E-C27F14F0681A}" type="sibTrans" cxnId="{3D232DB4-9FE8-4EEF-9447-9413EFE77450}">
      <dgm:prSet/>
      <dgm:spPr/>
      <dgm:t>
        <a:bodyPr/>
        <a:lstStyle/>
        <a:p>
          <a:endParaRPr lang="en-US"/>
        </a:p>
      </dgm:t>
    </dgm:pt>
    <dgm:pt modelId="{72C3D6AC-BAB8-4B40-8291-E118D63256B7}">
      <dgm:prSet custT="1"/>
      <dgm:spPr/>
      <dgm:t>
        <a:bodyPr/>
        <a:lstStyle/>
        <a:p>
          <a:pPr>
            <a:lnSpc>
              <a:spcPct val="100000"/>
            </a:lnSpc>
            <a:defRPr b="1"/>
          </a:pPr>
          <a:r>
            <a:rPr lang="en-US" sz="2400" dirty="0">
              <a:solidFill>
                <a:schemeClr val="tx1"/>
              </a:solidFill>
            </a:rPr>
            <a:t>General Resources</a:t>
          </a:r>
        </a:p>
      </dgm:t>
    </dgm:pt>
    <dgm:pt modelId="{B6C5B3E3-D9C7-418B-AABA-F6F056C369C6}" type="parTrans" cxnId="{D29C3D5C-440C-4C0E-851F-D1D6C089119A}">
      <dgm:prSet/>
      <dgm:spPr/>
      <dgm:t>
        <a:bodyPr/>
        <a:lstStyle/>
        <a:p>
          <a:endParaRPr lang="en-US"/>
        </a:p>
      </dgm:t>
    </dgm:pt>
    <dgm:pt modelId="{AC1DCD34-5FF0-4B22-8AD9-23329E907ACE}" type="sibTrans" cxnId="{D29C3D5C-440C-4C0E-851F-D1D6C089119A}">
      <dgm:prSet/>
      <dgm:spPr/>
      <dgm:t>
        <a:bodyPr/>
        <a:lstStyle/>
        <a:p>
          <a:endParaRPr lang="en-US"/>
        </a:p>
      </dgm:t>
    </dgm:pt>
    <dgm:pt modelId="{479F9823-D3C3-4700-85B4-2E682CA68C98}">
      <dgm:prSet/>
      <dgm:spPr/>
      <dgm:t>
        <a:bodyPr/>
        <a:lstStyle/>
        <a:p>
          <a:pPr>
            <a:lnSpc>
              <a:spcPct val="100000"/>
            </a:lnSpc>
          </a:pPr>
          <a:r>
            <a:rPr lang="en-US" b="0" dirty="0">
              <a:solidFill>
                <a:schemeClr val="accent2">
                  <a:lumMod val="75000"/>
                </a:schemeClr>
              </a:solidFill>
              <a:latin typeface="+mn-lt"/>
              <a:hlinkClick xmlns:r="http://schemas.openxmlformats.org/officeDocument/2006/relationships" r:id="rId2">
                <a:extLst>
                  <a:ext uri="{A12FA001-AC4F-418D-AE19-62706E023703}">
                    <ahyp:hlinkClr xmlns:ahyp="http://schemas.microsoft.com/office/drawing/2018/hyperlinkcolor" val="tx"/>
                  </a:ext>
                </a:extLst>
              </a:hlinkClick>
            </a:rPr>
            <a:t>Publish With Page</a:t>
          </a:r>
          <a:endParaRPr lang="en-US" b="0" dirty="0">
            <a:solidFill>
              <a:schemeClr val="accent2">
                <a:lumMod val="75000"/>
              </a:schemeClr>
            </a:solidFill>
            <a:latin typeface="+mn-lt"/>
          </a:endParaRPr>
        </a:p>
      </dgm:t>
    </dgm:pt>
    <dgm:pt modelId="{2FC15F28-9B1E-45CF-883B-B4C95C98B3F5}" type="parTrans" cxnId="{41B700E2-6A29-4623-A1B9-E6BE90EF3AD7}">
      <dgm:prSet/>
      <dgm:spPr/>
      <dgm:t>
        <a:bodyPr/>
        <a:lstStyle/>
        <a:p>
          <a:endParaRPr lang="en-US"/>
        </a:p>
      </dgm:t>
    </dgm:pt>
    <dgm:pt modelId="{18C6493E-4657-4720-BCC4-82243F420CEF}" type="sibTrans" cxnId="{41B700E2-6A29-4623-A1B9-E6BE90EF3AD7}">
      <dgm:prSet/>
      <dgm:spPr/>
      <dgm:t>
        <a:bodyPr/>
        <a:lstStyle/>
        <a:p>
          <a:endParaRPr lang="en-US"/>
        </a:p>
      </dgm:t>
    </dgm:pt>
    <dgm:pt modelId="{082B6907-D86F-4D99-83C5-F784D139BFE8}">
      <dgm:prSet/>
      <dgm:spPr/>
      <dgm:t>
        <a:bodyPr/>
        <a:lstStyle/>
        <a:p>
          <a:pPr>
            <a:lnSpc>
              <a:spcPct val="100000"/>
            </a:lnSpc>
          </a:pPr>
          <a:r>
            <a:rPr lang="en-US" sz="1700" b="0" kern="1200" dirty="0">
              <a:solidFill>
                <a:schemeClr val="accent1">
                  <a:lumMod val="75000"/>
                </a:schemeClr>
              </a:solidFill>
              <a:latin typeface="+mn-lt"/>
              <a:hlinkClick xmlns:r="http://schemas.openxmlformats.org/officeDocument/2006/relationships" r:id="rId3">
                <a:extLst>
                  <a:ext uri="{A12FA001-AC4F-418D-AE19-62706E023703}">
                    <ahyp:hlinkClr xmlns:ahyp="http://schemas.microsoft.com/office/drawing/2018/hyperlinkcolor" val="tx"/>
                  </a:ext>
                </a:extLst>
              </a:hlinkClick>
            </a:rPr>
            <a:t>Contributor Resources</a:t>
          </a:r>
          <a:endParaRPr lang="en-US" sz="1700" b="0" kern="1200" dirty="0">
            <a:solidFill>
              <a:schemeClr val="accent1">
                <a:lumMod val="75000"/>
              </a:schemeClr>
            </a:solidFill>
            <a:latin typeface="+mn-lt"/>
          </a:endParaRPr>
        </a:p>
      </dgm:t>
    </dgm:pt>
    <dgm:pt modelId="{D94FFCEA-B62B-4052-B336-C76DD0F3B0FE}" type="parTrans" cxnId="{E05D8C79-A610-4761-A7D8-88ED2CFF6FB7}">
      <dgm:prSet/>
      <dgm:spPr/>
      <dgm:t>
        <a:bodyPr/>
        <a:lstStyle/>
        <a:p>
          <a:endParaRPr lang="en-US"/>
        </a:p>
      </dgm:t>
    </dgm:pt>
    <dgm:pt modelId="{E6C24DFD-C967-4453-B074-CDB561464CEB}" type="sibTrans" cxnId="{E05D8C79-A610-4761-A7D8-88ED2CFF6FB7}">
      <dgm:prSet/>
      <dgm:spPr/>
      <dgm:t>
        <a:bodyPr/>
        <a:lstStyle/>
        <a:p>
          <a:endParaRPr lang="en-US"/>
        </a:p>
      </dgm:t>
    </dgm:pt>
    <dgm:pt modelId="{0EA1C833-8DF5-42EE-B63F-CADFB4F84174}">
      <dgm:prSet custT="1"/>
      <dgm:spPr/>
      <dgm:t>
        <a:bodyPr/>
        <a:lstStyle/>
        <a:p>
          <a:pPr>
            <a:lnSpc>
              <a:spcPct val="100000"/>
            </a:lnSpc>
          </a:pPr>
          <a:r>
            <a:rPr lang="en-US" sz="1700" b="0" kern="1200" dirty="0">
              <a:solidFill>
                <a:schemeClr val="accent1">
                  <a:lumMod val="75000"/>
                </a:schemeClr>
              </a:solidFill>
              <a:latin typeface="+mn-lt"/>
              <a:hlinkClick xmlns:r="http://schemas.openxmlformats.org/officeDocument/2006/relationships" r:id="rId4">
                <a:extLst>
                  <a:ext uri="{A12FA001-AC4F-418D-AE19-62706E023703}">
                    <ahyp:hlinkClr xmlns:ahyp="http://schemas.microsoft.com/office/drawing/2018/hyperlinkcolor" val="tx"/>
                  </a:ext>
                </a:extLst>
              </a:hlinkClick>
            </a:rPr>
            <a:t>Editorial Services</a:t>
          </a:r>
          <a:endParaRPr lang="en-US" sz="1700" b="0" kern="1200" dirty="0">
            <a:solidFill>
              <a:schemeClr val="accent1">
                <a:lumMod val="75000"/>
              </a:schemeClr>
            </a:solidFill>
            <a:latin typeface="+mn-lt"/>
          </a:endParaRPr>
        </a:p>
        <a:p>
          <a:pPr>
            <a:lnSpc>
              <a:spcPct val="100000"/>
            </a:lnSpc>
          </a:pPr>
          <a:r>
            <a:rPr lang="en-US" sz="1700" b="0" kern="1200" dirty="0">
              <a:solidFill>
                <a:srgbClr val="97A7B8">
                  <a:lumMod val="75000"/>
                </a:srgbClr>
              </a:solidFill>
              <a:latin typeface="+mn-lt"/>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Open Access Publishing</a:t>
          </a:r>
          <a:endParaRPr lang="en-US" sz="1700" b="0" kern="1200" dirty="0">
            <a:solidFill>
              <a:srgbClr val="97A7B8">
                <a:lumMod val="75000"/>
              </a:srgbClr>
            </a:solidFill>
            <a:latin typeface="+mn-lt"/>
            <a:ea typeface="+mn-ea"/>
            <a:cs typeface="+mn-cs"/>
          </a:endParaRPr>
        </a:p>
      </dgm:t>
    </dgm:pt>
    <dgm:pt modelId="{A5266A99-48F7-4F04-A59D-88AC66687B7D}" type="parTrans" cxnId="{F97658D8-2B40-43C9-9A19-DC513650A222}">
      <dgm:prSet/>
      <dgm:spPr/>
      <dgm:t>
        <a:bodyPr/>
        <a:lstStyle/>
        <a:p>
          <a:endParaRPr lang="en-US"/>
        </a:p>
      </dgm:t>
    </dgm:pt>
    <dgm:pt modelId="{D4CC67C4-2705-4F3F-9EAB-A041A8CCE0B3}" type="sibTrans" cxnId="{F97658D8-2B40-43C9-9A19-DC513650A222}">
      <dgm:prSet/>
      <dgm:spPr/>
      <dgm:t>
        <a:bodyPr/>
        <a:lstStyle/>
        <a:p>
          <a:endParaRPr lang="en-US"/>
        </a:p>
      </dgm:t>
    </dgm:pt>
    <dgm:pt modelId="{3802791F-51B4-4EBA-B915-BFD9029C33A4}">
      <dgm:prSet/>
      <dgm:spPr/>
      <dgm:t>
        <a:bodyPr/>
        <a:lstStyle/>
        <a:p>
          <a:pPr>
            <a:lnSpc>
              <a:spcPct val="100000"/>
            </a:lnSpc>
          </a:pPr>
          <a:r>
            <a:rPr lang="en-US" b="0" dirty="0">
              <a:solidFill>
                <a:schemeClr val="accent2">
                  <a:lumMod val="75000"/>
                </a:schemeClr>
              </a:solidFill>
              <a:latin typeface="+mn-lt"/>
              <a:hlinkClick xmlns:r="http://schemas.openxmlformats.org/officeDocument/2006/relationships" r:id="rId6">
                <a:extLst>
                  <a:ext uri="{A12FA001-AC4F-418D-AE19-62706E023703}">
                    <ahyp:hlinkClr xmlns:ahyp="http://schemas.microsoft.com/office/drawing/2018/hyperlinkcolor" val="tx"/>
                  </a:ext>
                </a:extLst>
              </a:hlinkClick>
            </a:rPr>
            <a:t>Ethics and Malpractice</a:t>
          </a:r>
          <a:endParaRPr lang="en-US" b="0" dirty="0">
            <a:solidFill>
              <a:schemeClr val="accent2">
                <a:lumMod val="75000"/>
              </a:schemeClr>
            </a:solidFill>
            <a:latin typeface="+mn-lt"/>
          </a:endParaRPr>
        </a:p>
      </dgm:t>
    </dgm:pt>
    <dgm:pt modelId="{6ED91D30-0833-4FD5-BE8B-444C795D583E}" type="parTrans" cxnId="{B9501A8B-860D-492C-A991-265645812BF5}">
      <dgm:prSet/>
      <dgm:spPr/>
      <dgm:t>
        <a:bodyPr/>
        <a:lstStyle/>
        <a:p>
          <a:endParaRPr lang="en-US"/>
        </a:p>
      </dgm:t>
    </dgm:pt>
    <dgm:pt modelId="{2CC0A700-082D-41E1-B826-5A66DB1485D6}" type="sibTrans" cxnId="{B9501A8B-860D-492C-A991-265645812BF5}">
      <dgm:prSet/>
      <dgm:spPr/>
      <dgm:t>
        <a:bodyPr/>
        <a:lstStyle/>
        <a:p>
          <a:endParaRPr lang="en-US"/>
        </a:p>
      </dgm:t>
    </dgm:pt>
    <dgm:pt modelId="{EEDC9CE3-38C3-4B2A-BE0A-2BCACCF76F57}">
      <dgm:prSet/>
      <dgm:spPr/>
      <dgm:t>
        <a:bodyPr/>
        <a:lstStyle/>
        <a:p>
          <a:pPr>
            <a:lnSpc>
              <a:spcPct val="100000"/>
            </a:lnSpc>
          </a:pPr>
          <a:r>
            <a:rPr lang="en-US" b="0">
              <a:solidFill>
                <a:schemeClr val="accent2">
                  <a:lumMod val="75000"/>
                </a:schemeClr>
              </a:solidFill>
              <a:latin typeface="+mn-lt"/>
              <a:hlinkClick xmlns:r="http://schemas.openxmlformats.org/officeDocument/2006/relationships" r:id="rId7">
                <a:extLst>
                  <a:ext uri="{A12FA001-AC4F-418D-AE19-62706E023703}">
                    <ahyp:hlinkClr xmlns:ahyp="http://schemas.microsoft.com/office/drawing/2018/hyperlinkcolor" val="tx"/>
                  </a:ext>
                </a:extLst>
              </a:hlinkClick>
            </a:rPr>
            <a:t>Fair Use Policy</a:t>
          </a:r>
          <a:endParaRPr lang="en-US" b="0">
            <a:solidFill>
              <a:schemeClr val="accent2">
                <a:lumMod val="75000"/>
              </a:schemeClr>
            </a:solidFill>
            <a:latin typeface="+mn-lt"/>
          </a:endParaRPr>
        </a:p>
      </dgm:t>
    </dgm:pt>
    <dgm:pt modelId="{9404E9AA-14DA-4FAC-9C4E-50AD16742AF8}" type="parTrans" cxnId="{BF3F91E6-4BED-49C6-BF44-8EB748FFA013}">
      <dgm:prSet/>
      <dgm:spPr/>
      <dgm:t>
        <a:bodyPr/>
        <a:lstStyle/>
        <a:p>
          <a:endParaRPr lang="en-US"/>
        </a:p>
      </dgm:t>
    </dgm:pt>
    <dgm:pt modelId="{E9EB3157-FE07-4E9F-A905-F678E5DD8833}" type="sibTrans" cxnId="{BF3F91E6-4BED-49C6-BF44-8EB748FFA013}">
      <dgm:prSet/>
      <dgm:spPr/>
      <dgm:t>
        <a:bodyPr/>
        <a:lstStyle/>
        <a:p>
          <a:endParaRPr lang="en-US"/>
        </a:p>
      </dgm:t>
    </dgm:pt>
    <dgm:pt modelId="{88FA0D47-2BCE-4736-B7BE-1F9A09877B32}">
      <dgm:prSet/>
      <dgm:spPr/>
      <dgm:t>
        <a:bodyPr/>
        <a:lstStyle/>
        <a:p>
          <a:pPr>
            <a:lnSpc>
              <a:spcPct val="100000"/>
            </a:lnSpc>
          </a:pPr>
          <a:r>
            <a:rPr lang="en-US" b="0" dirty="0">
              <a:solidFill>
                <a:schemeClr val="accent2">
                  <a:lumMod val="75000"/>
                </a:schemeClr>
              </a:solidFill>
              <a:latin typeface="+mn-lt"/>
              <a:hlinkClick xmlns:r="http://schemas.openxmlformats.org/officeDocument/2006/relationships" r:id="rId8">
                <a:extLst>
                  <a:ext uri="{A12FA001-AC4F-418D-AE19-62706E023703}">
                    <ahyp:hlinkClr xmlns:ahyp="http://schemas.microsoft.com/office/drawing/2018/hyperlinkcolor" val="tx"/>
                  </a:ext>
                </a:extLst>
              </a:hlinkClick>
            </a:rPr>
            <a:t>Frequently Asked Questions</a:t>
          </a:r>
          <a:endParaRPr lang="en-US" b="0" dirty="0">
            <a:solidFill>
              <a:schemeClr val="accent2">
                <a:lumMod val="75000"/>
              </a:schemeClr>
            </a:solidFill>
            <a:latin typeface="+mn-lt"/>
          </a:endParaRPr>
        </a:p>
      </dgm:t>
    </dgm:pt>
    <dgm:pt modelId="{3951F606-A3A2-470F-AA06-FC05ABC75BAC}" type="parTrans" cxnId="{0B3EB11F-F4A8-4E55-B70D-375F4880BB32}">
      <dgm:prSet/>
      <dgm:spPr/>
      <dgm:t>
        <a:bodyPr/>
        <a:lstStyle/>
        <a:p>
          <a:endParaRPr lang="en-US"/>
        </a:p>
      </dgm:t>
    </dgm:pt>
    <dgm:pt modelId="{C33B47D4-9FA7-41F0-9F50-AFD8CBFE5920}" type="sibTrans" cxnId="{0B3EB11F-F4A8-4E55-B70D-375F4880BB32}">
      <dgm:prSet/>
      <dgm:spPr/>
      <dgm:t>
        <a:bodyPr/>
        <a:lstStyle/>
        <a:p>
          <a:endParaRPr lang="en-US"/>
        </a:p>
      </dgm:t>
    </dgm:pt>
    <dgm:pt modelId="{2DE57B93-9C86-4579-9FA6-C7B6DD812344}">
      <dgm:prSet custT="1"/>
      <dgm:spPr/>
      <dgm:t>
        <a:bodyPr/>
        <a:lstStyle/>
        <a:p>
          <a:pPr>
            <a:lnSpc>
              <a:spcPct val="100000"/>
            </a:lnSpc>
            <a:defRPr b="1"/>
          </a:pPr>
          <a:r>
            <a:rPr lang="en-US" sz="2400" dirty="0"/>
            <a:t>Funding</a:t>
          </a:r>
          <a:r>
            <a:rPr lang="en-US" sz="2400" dirty="0">
              <a:solidFill>
                <a:schemeClr val="tx1"/>
              </a:solidFill>
            </a:rPr>
            <a:t> Resources</a:t>
          </a:r>
        </a:p>
      </dgm:t>
    </dgm:pt>
    <dgm:pt modelId="{5CC022C3-4BE3-4936-BEB8-81EC862293E0}" type="parTrans" cxnId="{F0A546F0-F881-4A87-9E03-57A31AC192FF}">
      <dgm:prSet/>
      <dgm:spPr/>
      <dgm:t>
        <a:bodyPr/>
        <a:lstStyle/>
        <a:p>
          <a:endParaRPr lang="en-US"/>
        </a:p>
      </dgm:t>
    </dgm:pt>
    <dgm:pt modelId="{3D674BB1-82E0-4BCF-BB04-54A371DCC10D}" type="sibTrans" cxnId="{F0A546F0-F881-4A87-9E03-57A31AC192FF}">
      <dgm:prSet/>
      <dgm:spPr/>
      <dgm:t>
        <a:bodyPr/>
        <a:lstStyle/>
        <a:p>
          <a:endParaRPr lang="en-US"/>
        </a:p>
      </dgm:t>
    </dgm:pt>
    <dgm:pt modelId="{553F8389-22FD-4360-AA65-9BBB2978A0CA}">
      <dgm:prSet/>
      <dgm:spPr/>
      <dgm:t>
        <a:bodyPr/>
        <a:lstStyle/>
        <a:p>
          <a:pPr>
            <a:lnSpc>
              <a:spcPct val="100000"/>
            </a:lnSpc>
          </a:pPr>
          <a:r>
            <a:rPr lang="en-US" b="0" dirty="0">
              <a:solidFill>
                <a:schemeClr val="accent6"/>
              </a:solidFill>
              <a:latin typeface="+mn-lt"/>
              <a:hlinkClick xmlns:r="http://schemas.openxmlformats.org/officeDocument/2006/relationships" r:id="rId9">
                <a:extLst>
                  <a:ext uri="{A12FA001-AC4F-418D-AE19-62706E023703}">
                    <ahyp:hlinkClr xmlns:ahyp="http://schemas.microsoft.com/office/drawing/2018/hyperlinkcolor" val="tx"/>
                  </a:ext>
                </a:extLst>
              </a:hlinkClick>
            </a:rPr>
            <a:t>Sherpa Juliet</a:t>
          </a:r>
          <a:endParaRPr lang="en-US" b="0" dirty="0">
            <a:solidFill>
              <a:schemeClr val="accent6"/>
            </a:solidFill>
            <a:latin typeface="+mn-lt"/>
          </a:endParaRPr>
        </a:p>
      </dgm:t>
    </dgm:pt>
    <dgm:pt modelId="{64849BD6-AD58-40C1-984B-A983784554B4}" type="parTrans" cxnId="{D678FCD2-10A4-46F0-9BDC-0EC10DC80C5D}">
      <dgm:prSet/>
      <dgm:spPr/>
      <dgm:t>
        <a:bodyPr/>
        <a:lstStyle/>
        <a:p>
          <a:endParaRPr lang="en-US"/>
        </a:p>
      </dgm:t>
    </dgm:pt>
    <dgm:pt modelId="{6E565ED0-EA5B-46FE-A80B-42E5B6ED1F50}" type="sibTrans" cxnId="{D678FCD2-10A4-46F0-9BDC-0EC10DC80C5D}">
      <dgm:prSet/>
      <dgm:spPr/>
      <dgm:t>
        <a:bodyPr/>
        <a:lstStyle/>
        <a:p>
          <a:endParaRPr lang="en-US"/>
        </a:p>
      </dgm:t>
    </dgm:pt>
    <dgm:pt modelId="{EC85C791-B796-480B-AB03-39B328494799}">
      <dgm:prSet/>
      <dgm:spPr/>
      <dgm:t>
        <a:bodyPr/>
        <a:lstStyle/>
        <a:p>
          <a:pPr>
            <a:lnSpc>
              <a:spcPct val="100000"/>
            </a:lnSpc>
          </a:pPr>
          <a:r>
            <a:rPr lang="en-US" b="0" dirty="0">
              <a:solidFill>
                <a:schemeClr val="accent6"/>
              </a:solidFill>
              <a:latin typeface="+mn-lt"/>
              <a:hlinkClick xmlns:r="http://schemas.openxmlformats.org/officeDocument/2006/relationships" r:id="rId10">
                <a:extLst>
                  <a:ext uri="{A12FA001-AC4F-418D-AE19-62706E023703}">
                    <ahyp:hlinkClr xmlns:ahyp="http://schemas.microsoft.com/office/drawing/2018/hyperlinkcolor" val="tx"/>
                  </a:ext>
                </a:extLst>
              </a:hlinkClick>
            </a:rPr>
            <a:t>OA Directory</a:t>
          </a:r>
          <a:endParaRPr lang="en-US" b="0" dirty="0">
            <a:solidFill>
              <a:schemeClr val="accent6"/>
            </a:solidFill>
            <a:latin typeface="+mn-lt"/>
          </a:endParaRPr>
        </a:p>
      </dgm:t>
    </dgm:pt>
    <dgm:pt modelId="{8A3AF1C2-91CC-4638-A13B-4D289838E9BA}" type="parTrans" cxnId="{D988AB53-27F0-4ADC-B2BF-FE444A3F0DEE}">
      <dgm:prSet/>
      <dgm:spPr/>
      <dgm:t>
        <a:bodyPr/>
        <a:lstStyle/>
        <a:p>
          <a:endParaRPr lang="en-US"/>
        </a:p>
      </dgm:t>
    </dgm:pt>
    <dgm:pt modelId="{F43B199E-8840-469D-BD90-D299CD6E61A9}" type="sibTrans" cxnId="{D988AB53-27F0-4ADC-B2BF-FE444A3F0DEE}">
      <dgm:prSet/>
      <dgm:spPr/>
      <dgm:t>
        <a:bodyPr/>
        <a:lstStyle/>
        <a:p>
          <a:endParaRPr lang="en-US"/>
        </a:p>
      </dgm:t>
    </dgm:pt>
    <dgm:pt modelId="{FCFBB724-581C-4247-B047-383799AFDA6B}">
      <dgm:prSet/>
      <dgm:spPr/>
      <dgm:t>
        <a:bodyPr/>
        <a:lstStyle/>
        <a:p>
          <a:pPr>
            <a:lnSpc>
              <a:spcPct val="100000"/>
            </a:lnSpc>
          </a:pPr>
          <a:r>
            <a:rPr lang="en-US" b="0" dirty="0">
              <a:solidFill>
                <a:schemeClr val="accent6"/>
              </a:solidFill>
              <a:latin typeface="+mn-lt"/>
              <a:hlinkClick xmlns:r="http://schemas.openxmlformats.org/officeDocument/2006/relationships" r:id="rId11">
                <a:extLst>
                  <a:ext uri="{A12FA001-AC4F-418D-AE19-62706E023703}">
                    <ahyp:hlinkClr xmlns:ahyp="http://schemas.microsoft.com/office/drawing/2018/hyperlinkcolor" val="tx"/>
                  </a:ext>
                </a:extLst>
              </a:hlinkClick>
            </a:rPr>
            <a:t>SPARC</a:t>
          </a:r>
          <a:endParaRPr lang="en-US" b="0" dirty="0">
            <a:solidFill>
              <a:schemeClr val="accent6"/>
            </a:solidFill>
            <a:latin typeface="+mn-lt"/>
          </a:endParaRPr>
        </a:p>
      </dgm:t>
    </dgm:pt>
    <dgm:pt modelId="{4DB4CCB0-09A2-4B6F-9035-5EEBCA7B0C6E}" type="parTrans" cxnId="{AE2E7034-47FB-4034-8E9E-3A64E0453E83}">
      <dgm:prSet/>
      <dgm:spPr/>
      <dgm:t>
        <a:bodyPr/>
        <a:lstStyle/>
        <a:p>
          <a:endParaRPr lang="en-US"/>
        </a:p>
      </dgm:t>
    </dgm:pt>
    <dgm:pt modelId="{58969A84-01D9-4783-8DE2-044F63E95357}" type="sibTrans" cxnId="{AE2E7034-47FB-4034-8E9E-3A64E0453E83}">
      <dgm:prSet/>
      <dgm:spPr/>
      <dgm:t>
        <a:bodyPr/>
        <a:lstStyle/>
        <a:p>
          <a:endParaRPr lang="en-US"/>
        </a:p>
      </dgm:t>
    </dgm:pt>
    <dgm:pt modelId="{9C754714-2E97-4C86-920B-8C0740693477}">
      <dgm:prSet/>
      <dgm:spPr/>
      <dgm:t>
        <a:bodyPr/>
        <a:lstStyle/>
        <a:p>
          <a:pPr>
            <a:lnSpc>
              <a:spcPct val="100000"/>
            </a:lnSpc>
          </a:pPr>
          <a:r>
            <a:rPr lang="en-US" b="0" dirty="0">
              <a:solidFill>
                <a:schemeClr val="accent6"/>
              </a:solidFill>
              <a:latin typeface="+mn-lt"/>
              <a:hlinkClick xmlns:r="http://schemas.openxmlformats.org/officeDocument/2006/relationships" r:id="rId12">
                <a:extLst>
                  <a:ext uri="{A12FA001-AC4F-418D-AE19-62706E023703}">
                    <ahyp:hlinkClr xmlns:ahyp="http://schemas.microsoft.com/office/drawing/2018/hyperlinkcolor" val="tx"/>
                  </a:ext>
                </a:extLst>
              </a:hlinkClick>
            </a:rPr>
            <a:t>IGI Global Funding Support</a:t>
          </a:r>
          <a:endParaRPr lang="en-US" b="0" dirty="0">
            <a:solidFill>
              <a:schemeClr val="accent6"/>
            </a:solidFill>
            <a:latin typeface="+mn-lt"/>
          </a:endParaRPr>
        </a:p>
      </dgm:t>
    </dgm:pt>
    <dgm:pt modelId="{01600AFD-55BD-4D40-B26A-843F971AAB8F}" type="parTrans" cxnId="{C889F809-53E6-48E4-B04B-470B4F1E84BB}">
      <dgm:prSet/>
      <dgm:spPr/>
      <dgm:t>
        <a:bodyPr/>
        <a:lstStyle/>
        <a:p>
          <a:endParaRPr lang="en-US"/>
        </a:p>
      </dgm:t>
    </dgm:pt>
    <dgm:pt modelId="{42CC789A-B464-4E32-8041-A321CE355D4B}" type="sibTrans" cxnId="{C889F809-53E6-48E4-B04B-470B4F1E84BB}">
      <dgm:prSet/>
      <dgm:spPr/>
      <dgm:t>
        <a:bodyPr/>
        <a:lstStyle/>
        <a:p>
          <a:endParaRPr lang="en-US"/>
        </a:p>
      </dgm:t>
    </dgm:pt>
    <dgm:pt modelId="{597070F0-2BC6-4AA4-9F9D-5830CD0CDEEF}" type="pres">
      <dgm:prSet presAssocID="{AF354A59-89BD-4D60-A7A4-1ADC0BC30A2B}" presName="root" presStyleCnt="0">
        <dgm:presLayoutVars>
          <dgm:dir/>
          <dgm:resizeHandles val="exact"/>
        </dgm:presLayoutVars>
      </dgm:prSet>
      <dgm:spPr/>
    </dgm:pt>
    <dgm:pt modelId="{15E91974-7807-4D1B-83B3-FBDA88C741F6}" type="pres">
      <dgm:prSet presAssocID="{A0A9FB84-2A09-4B9F-8685-AAAEDBAA2561}" presName="compNode" presStyleCnt="0"/>
      <dgm:spPr/>
    </dgm:pt>
    <dgm:pt modelId="{F691D668-784F-4834-9F87-9F71F61F3C28}" type="pres">
      <dgm:prSet presAssocID="{A0A9FB84-2A09-4B9F-8685-AAAEDBAA2561}" presName="iconRect" presStyleLbl="node1" presStyleIdx="0" presStyleCnt="3"/>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1000" b="-1000"/>
          </a:stretch>
        </a:blipFill>
      </dgm:spPr>
      <dgm:extLst>
        <a:ext uri="{E40237B7-FDA0-4F09-8148-C483321AD2D9}">
          <dgm14:cNvPr xmlns:dgm14="http://schemas.microsoft.com/office/drawing/2010/diagram" id="0" name="" descr="Pencil with solid fill"/>
        </a:ext>
      </dgm:extLst>
    </dgm:pt>
    <dgm:pt modelId="{74366B86-29FB-4384-866F-8889AE16C827}" type="pres">
      <dgm:prSet presAssocID="{A0A9FB84-2A09-4B9F-8685-AAAEDBAA2561}" presName="iconSpace" presStyleCnt="0"/>
      <dgm:spPr/>
    </dgm:pt>
    <dgm:pt modelId="{7F69B42C-FA94-40F4-B4EC-0223E3D54045}" type="pres">
      <dgm:prSet presAssocID="{A0A9FB84-2A09-4B9F-8685-AAAEDBAA2561}" presName="parTx" presStyleLbl="revTx" presStyleIdx="0" presStyleCnt="6">
        <dgm:presLayoutVars>
          <dgm:chMax val="0"/>
          <dgm:chPref val="0"/>
        </dgm:presLayoutVars>
      </dgm:prSet>
      <dgm:spPr/>
    </dgm:pt>
    <dgm:pt modelId="{6F1971E4-8D1E-4A1C-889B-0E57B16E27DC}" type="pres">
      <dgm:prSet presAssocID="{A0A9FB84-2A09-4B9F-8685-AAAEDBAA2561}" presName="txSpace" presStyleCnt="0"/>
      <dgm:spPr/>
    </dgm:pt>
    <dgm:pt modelId="{6C87E2A4-ED35-4DF2-BD6E-878AAD758A55}" type="pres">
      <dgm:prSet presAssocID="{A0A9FB84-2A09-4B9F-8685-AAAEDBAA2561}" presName="desTx" presStyleLbl="revTx" presStyleIdx="1" presStyleCnt="6">
        <dgm:presLayoutVars/>
      </dgm:prSet>
      <dgm:spPr/>
    </dgm:pt>
    <dgm:pt modelId="{3A2B80FC-4040-4B58-875F-FB77635D7FD1}" type="pres">
      <dgm:prSet presAssocID="{71814E2E-711B-466B-8A49-3D79392DCD4A}" presName="sibTrans" presStyleCnt="0"/>
      <dgm:spPr/>
    </dgm:pt>
    <dgm:pt modelId="{90A2DB4F-7910-4108-80FF-E3F2C7E65913}" type="pres">
      <dgm:prSet presAssocID="{72C3D6AC-BAB8-4B40-8291-E118D63256B7}" presName="compNode" presStyleCnt="0"/>
      <dgm:spPr/>
    </dgm:pt>
    <dgm:pt modelId="{CB275B71-5366-4391-8437-DD0DCF4989FC}" type="pres">
      <dgm:prSet presAssocID="{72C3D6AC-BAB8-4B40-8291-E118D63256B7}" presName="iconRect" presStyleLbl="node1" presStyleIdx="1" presStyleCnt="3"/>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t="-1000" b="-1000"/>
          </a:stretch>
        </a:blipFill>
      </dgm:spPr>
      <dgm:extLst>
        <a:ext uri="{E40237B7-FDA0-4F09-8148-C483321AD2D9}">
          <dgm14:cNvPr xmlns:dgm14="http://schemas.microsoft.com/office/drawing/2010/diagram" id="0" name="" descr="Questions with solid fill"/>
        </a:ext>
      </dgm:extLst>
    </dgm:pt>
    <dgm:pt modelId="{B61150E5-C620-43FF-B24F-D7B1C8245206}" type="pres">
      <dgm:prSet presAssocID="{72C3D6AC-BAB8-4B40-8291-E118D63256B7}" presName="iconSpace" presStyleCnt="0"/>
      <dgm:spPr/>
    </dgm:pt>
    <dgm:pt modelId="{BE05707D-E492-40CB-8434-6721A1319BC4}" type="pres">
      <dgm:prSet presAssocID="{72C3D6AC-BAB8-4B40-8291-E118D63256B7}" presName="parTx" presStyleLbl="revTx" presStyleIdx="2" presStyleCnt="6">
        <dgm:presLayoutVars>
          <dgm:chMax val="0"/>
          <dgm:chPref val="0"/>
        </dgm:presLayoutVars>
      </dgm:prSet>
      <dgm:spPr/>
    </dgm:pt>
    <dgm:pt modelId="{55CCA14D-540F-4E2E-837A-6DBD111DB92E}" type="pres">
      <dgm:prSet presAssocID="{72C3D6AC-BAB8-4B40-8291-E118D63256B7}" presName="txSpace" presStyleCnt="0"/>
      <dgm:spPr/>
    </dgm:pt>
    <dgm:pt modelId="{E807D5E3-0FB1-43A2-93CD-53C863BCDC0D}" type="pres">
      <dgm:prSet presAssocID="{72C3D6AC-BAB8-4B40-8291-E118D63256B7}" presName="desTx" presStyleLbl="revTx" presStyleIdx="3" presStyleCnt="6">
        <dgm:presLayoutVars/>
      </dgm:prSet>
      <dgm:spPr/>
    </dgm:pt>
    <dgm:pt modelId="{403D089D-C5A2-486A-B8FB-55A2D8396338}" type="pres">
      <dgm:prSet presAssocID="{AC1DCD34-5FF0-4B22-8AD9-23329E907ACE}" presName="sibTrans" presStyleCnt="0"/>
      <dgm:spPr/>
    </dgm:pt>
    <dgm:pt modelId="{A0BF158D-270C-4BE9-9EF3-60EBE3CD0CCB}" type="pres">
      <dgm:prSet presAssocID="{2DE57B93-9C86-4579-9FA6-C7B6DD812344}" presName="compNode" presStyleCnt="0"/>
      <dgm:spPr/>
    </dgm:pt>
    <dgm:pt modelId="{1E250F00-468C-411E-991B-DB2C0F0AFE38}" type="pres">
      <dgm:prSet presAssocID="{2DE57B93-9C86-4579-9FA6-C7B6DD812344}" presName="iconRect" presStyleLbl="node1" presStyleIdx="2" presStyleCnt="3"/>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t="-1000" b="-1000"/>
          </a:stretch>
        </a:blipFill>
      </dgm:spPr>
      <dgm:extLst>
        <a:ext uri="{E40237B7-FDA0-4F09-8148-C483321AD2D9}">
          <dgm14:cNvPr xmlns:dgm14="http://schemas.microsoft.com/office/drawing/2010/diagram" id="0" name="" descr="Piggy Bank with solid fill"/>
        </a:ext>
      </dgm:extLst>
    </dgm:pt>
    <dgm:pt modelId="{101D5FD3-4746-4570-B848-EE6982614C82}" type="pres">
      <dgm:prSet presAssocID="{2DE57B93-9C86-4579-9FA6-C7B6DD812344}" presName="iconSpace" presStyleCnt="0"/>
      <dgm:spPr/>
    </dgm:pt>
    <dgm:pt modelId="{CB382E0B-E148-4CE4-AF70-C2907EFA0114}" type="pres">
      <dgm:prSet presAssocID="{2DE57B93-9C86-4579-9FA6-C7B6DD812344}" presName="parTx" presStyleLbl="revTx" presStyleIdx="4" presStyleCnt="6">
        <dgm:presLayoutVars>
          <dgm:chMax val="0"/>
          <dgm:chPref val="0"/>
        </dgm:presLayoutVars>
      </dgm:prSet>
      <dgm:spPr/>
    </dgm:pt>
    <dgm:pt modelId="{C1EA8EE7-1BA0-498C-9E66-71F0FAB1FCD1}" type="pres">
      <dgm:prSet presAssocID="{2DE57B93-9C86-4579-9FA6-C7B6DD812344}" presName="txSpace" presStyleCnt="0"/>
      <dgm:spPr/>
    </dgm:pt>
    <dgm:pt modelId="{8A30997D-5B97-4B6C-98DC-A6A797E71339}" type="pres">
      <dgm:prSet presAssocID="{2DE57B93-9C86-4579-9FA6-C7B6DD812344}" presName="desTx" presStyleLbl="revTx" presStyleIdx="5" presStyleCnt="6">
        <dgm:presLayoutVars/>
      </dgm:prSet>
      <dgm:spPr/>
    </dgm:pt>
  </dgm:ptLst>
  <dgm:cxnLst>
    <dgm:cxn modelId="{C889F809-53E6-48E4-B04B-470B4F1E84BB}" srcId="{2DE57B93-9C86-4579-9FA6-C7B6DD812344}" destId="{9C754714-2E97-4C86-920B-8C0740693477}" srcOrd="0" destOrd="0" parTransId="{01600AFD-55BD-4D40-B26A-843F971AAB8F}" sibTransId="{42CC789A-B464-4E32-8041-A321CE355D4B}"/>
    <dgm:cxn modelId="{9498380D-9559-42A9-BF4C-ED2EE0068BCB}" type="presOf" srcId="{FCFBB724-581C-4247-B047-383799AFDA6B}" destId="{8A30997D-5B97-4B6C-98DC-A6A797E71339}" srcOrd="0" destOrd="3" presId="urn:microsoft.com/office/officeart/2018/5/layout/CenteredIconLabelDescriptionList"/>
    <dgm:cxn modelId="{02182E1A-1835-4293-892A-B801E617E751}" type="presOf" srcId="{0EA1C833-8DF5-42EE-B63F-CADFB4F84174}" destId="{6C87E2A4-ED35-4DF2-BD6E-878AAD758A55}" srcOrd="0" destOrd="2" presId="urn:microsoft.com/office/officeart/2018/5/layout/CenteredIconLabelDescriptionList"/>
    <dgm:cxn modelId="{DD36031B-50BA-4A21-9A56-CEDF02586086}" type="presOf" srcId="{479F9823-D3C3-4700-85B4-2E682CA68C98}" destId="{E807D5E3-0FB1-43A2-93CD-53C863BCDC0D}" srcOrd="0" destOrd="0" presId="urn:microsoft.com/office/officeart/2018/5/layout/CenteredIconLabelDescriptionList"/>
    <dgm:cxn modelId="{0B3EB11F-F4A8-4E55-B70D-375F4880BB32}" srcId="{72C3D6AC-BAB8-4B40-8291-E118D63256B7}" destId="{88FA0D47-2BCE-4736-B7BE-1F9A09877B32}" srcOrd="3" destOrd="0" parTransId="{3951F606-A3A2-470F-AA06-FC05ABC75BAC}" sibTransId="{C33B47D4-9FA7-41F0-9F50-AFD8CBFE5920}"/>
    <dgm:cxn modelId="{647A0D24-E613-4D6E-8A51-4A4C9D7F2494}" type="presOf" srcId="{2DE57B93-9C86-4579-9FA6-C7B6DD812344}" destId="{CB382E0B-E148-4CE4-AF70-C2907EFA0114}" srcOrd="0" destOrd="0" presId="urn:microsoft.com/office/officeart/2018/5/layout/CenteredIconLabelDescriptionList"/>
    <dgm:cxn modelId="{AE2E7034-47FB-4034-8E9E-3A64E0453E83}" srcId="{2DE57B93-9C86-4579-9FA6-C7B6DD812344}" destId="{FCFBB724-581C-4247-B047-383799AFDA6B}" srcOrd="3" destOrd="0" parTransId="{4DB4CCB0-09A2-4B6F-9035-5EEBCA7B0C6E}" sibTransId="{58969A84-01D9-4783-8DE2-044F63E95357}"/>
    <dgm:cxn modelId="{BB392F35-70A9-4C3B-8D31-8D0D879D9B48}" type="presOf" srcId="{88FA0D47-2BCE-4736-B7BE-1F9A09877B32}" destId="{E807D5E3-0FB1-43A2-93CD-53C863BCDC0D}" srcOrd="0" destOrd="3" presId="urn:microsoft.com/office/officeart/2018/5/layout/CenteredIconLabelDescriptionList"/>
    <dgm:cxn modelId="{D29C3D5C-440C-4C0E-851F-D1D6C089119A}" srcId="{AF354A59-89BD-4D60-A7A4-1ADC0BC30A2B}" destId="{72C3D6AC-BAB8-4B40-8291-E118D63256B7}" srcOrd="1" destOrd="0" parTransId="{B6C5B3E3-D9C7-418B-AABA-F6F056C369C6}" sibTransId="{AC1DCD34-5FF0-4B22-8AD9-23329E907ACE}"/>
    <dgm:cxn modelId="{FE12975D-4806-46F1-884B-5EF52121169D}" type="presOf" srcId="{9C754714-2E97-4C86-920B-8C0740693477}" destId="{8A30997D-5B97-4B6C-98DC-A6A797E71339}" srcOrd="0" destOrd="0" presId="urn:microsoft.com/office/officeart/2018/5/layout/CenteredIconLabelDescriptionList"/>
    <dgm:cxn modelId="{3BE58860-5824-400F-A9DA-1682C1B3C212}" type="presOf" srcId="{EC85C791-B796-480B-AB03-39B328494799}" destId="{8A30997D-5B97-4B6C-98DC-A6A797E71339}" srcOrd="0" destOrd="2" presId="urn:microsoft.com/office/officeart/2018/5/layout/CenteredIconLabelDescriptionList"/>
    <dgm:cxn modelId="{E0C30344-A7AC-4720-9137-410A1EC3DF7D}" type="presOf" srcId="{63A78B61-E909-49B8-A281-AEE51C55534E}" destId="{6C87E2A4-ED35-4DF2-BD6E-878AAD758A55}" srcOrd="0" destOrd="0" presId="urn:microsoft.com/office/officeart/2018/5/layout/CenteredIconLabelDescriptionList"/>
    <dgm:cxn modelId="{D988AB53-27F0-4ADC-B2BF-FE444A3F0DEE}" srcId="{2DE57B93-9C86-4579-9FA6-C7B6DD812344}" destId="{EC85C791-B796-480B-AB03-39B328494799}" srcOrd="2" destOrd="0" parTransId="{8A3AF1C2-91CC-4638-A13B-4D289838E9BA}" sibTransId="{F43B199E-8840-469D-BD90-D299CD6E61A9}"/>
    <dgm:cxn modelId="{E05D8C79-A610-4761-A7D8-88ED2CFF6FB7}" srcId="{A0A9FB84-2A09-4B9F-8685-AAAEDBAA2561}" destId="{082B6907-D86F-4D99-83C5-F784D139BFE8}" srcOrd="1" destOrd="0" parTransId="{D94FFCEA-B62B-4052-B336-C76DD0F3B0FE}" sibTransId="{E6C24DFD-C967-4453-B074-CDB561464CEB}"/>
    <dgm:cxn modelId="{562CC679-29ED-4EF3-B19D-63A89FF6DD69}" type="presOf" srcId="{082B6907-D86F-4D99-83C5-F784D139BFE8}" destId="{6C87E2A4-ED35-4DF2-BD6E-878AAD758A55}" srcOrd="0" destOrd="1" presId="urn:microsoft.com/office/officeart/2018/5/layout/CenteredIconLabelDescriptionList"/>
    <dgm:cxn modelId="{3913B884-6A1B-4719-BEBC-0D27BB0D59AC}" srcId="{AF354A59-89BD-4D60-A7A4-1ADC0BC30A2B}" destId="{A0A9FB84-2A09-4B9F-8685-AAAEDBAA2561}" srcOrd="0" destOrd="0" parTransId="{E7B922C1-F9B4-4596-BE12-593B751561FF}" sibTransId="{71814E2E-711B-466B-8A49-3D79392DCD4A}"/>
    <dgm:cxn modelId="{5B3C7887-903A-40BF-AB05-A81E6A1C896B}" type="presOf" srcId="{3802791F-51B4-4EBA-B915-BFD9029C33A4}" destId="{E807D5E3-0FB1-43A2-93CD-53C863BCDC0D}" srcOrd="0" destOrd="1" presId="urn:microsoft.com/office/officeart/2018/5/layout/CenteredIconLabelDescriptionList"/>
    <dgm:cxn modelId="{B9501A8B-860D-492C-A991-265645812BF5}" srcId="{72C3D6AC-BAB8-4B40-8291-E118D63256B7}" destId="{3802791F-51B4-4EBA-B915-BFD9029C33A4}" srcOrd="1" destOrd="0" parTransId="{6ED91D30-0833-4FD5-BE8B-444C795D583E}" sibTransId="{2CC0A700-082D-41E1-B826-5A66DB1485D6}"/>
    <dgm:cxn modelId="{923BE68B-9261-4C26-8FD3-2AC466CFE512}" type="presOf" srcId="{553F8389-22FD-4360-AA65-9BBB2978A0CA}" destId="{8A30997D-5B97-4B6C-98DC-A6A797E71339}" srcOrd="0" destOrd="1" presId="urn:microsoft.com/office/officeart/2018/5/layout/CenteredIconLabelDescriptionList"/>
    <dgm:cxn modelId="{3D232DB4-9FE8-4EEF-9447-9413EFE77450}" srcId="{A0A9FB84-2A09-4B9F-8685-AAAEDBAA2561}" destId="{63A78B61-E909-49B8-A281-AEE51C55534E}" srcOrd="0" destOrd="0" parTransId="{30102717-A63D-40ED-B36F-67FAF0FF21CE}" sibTransId="{6E59EC29-FD4B-4A78-BC7E-C27F14F0681A}"/>
    <dgm:cxn modelId="{324325C4-41CE-4E4E-AC95-B6F2B6016EC2}" type="presOf" srcId="{A0A9FB84-2A09-4B9F-8685-AAAEDBAA2561}" destId="{7F69B42C-FA94-40F4-B4EC-0223E3D54045}" srcOrd="0" destOrd="0" presId="urn:microsoft.com/office/officeart/2018/5/layout/CenteredIconLabelDescriptionList"/>
    <dgm:cxn modelId="{38BC1CD1-F70E-4995-AF94-3F54399112EC}" type="presOf" srcId="{72C3D6AC-BAB8-4B40-8291-E118D63256B7}" destId="{BE05707D-E492-40CB-8434-6721A1319BC4}" srcOrd="0" destOrd="0" presId="urn:microsoft.com/office/officeart/2018/5/layout/CenteredIconLabelDescriptionList"/>
    <dgm:cxn modelId="{D678FCD2-10A4-46F0-9BDC-0EC10DC80C5D}" srcId="{2DE57B93-9C86-4579-9FA6-C7B6DD812344}" destId="{553F8389-22FD-4360-AA65-9BBB2978A0CA}" srcOrd="1" destOrd="0" parTransId="{64849BD6-AD58-40C1-984B-A983784554B4}" sibTransId="{6E565ED0-EA5B-46FE-A80B-42E5B6ED1F50}"/>
    <dgm:cxn modelId="{F97658D8-2B40-43C9-9A19-DC513650A222}" srcId="{A0A9FB84-2A09-4B9F-8685-AAAEDBAA2561}" destId="{0EA1C833-8DF5-42EE-B63F-CADFB4F84174}" srcOrd="2" destOrd="0" parTransId="{A5266A99-48F7-4F04-A59D-88AC66687B7D}" sibTransId="{D4CC67C4-2705-4F3F-9EAB-A041A8CCE0B3}"/>
    <dgm:cxn modelId="{41B700E2-6A29-4623-A1B9-E6BE90EF3AD7}" srcId="{72C3D6AC-BAB8-4B40-8291-E118D63256B7}" destId="{479F9823-D3C3-4700-85B4-2E682CA68C98}" srcOrd="0" destOrd="0" parTransId="{2FC15F28-9B1E-45CF-883B-B4C95C98B3F5}" sibTransId="{18C6493E-4657-4720-BCC4-82243F420CEF}"/>
    <dgm:cxn modelId="{BF3F91E6-4BED-49C6-BF44-8EB748FFA013}" srcId="{72C3D6AC-BAB8-4B40-8291-E118D63256B7}" destId="{EEDC9CE3-38C3-4B2A-BE0A-2BCACCF76F57}" srcOrd="2" destOrd="0" parTransId="{9404E9AA-14DA-4FAC-9C4E-50AD16742AF8}" sibTransId="{E9EB3157-FE07-4E9F-A905-F678E5DD8833}"/>
    <dgm:cxn modelId="{2F4199EA-413C-4A0E-A590-DAE516B60642}" type="presOf" srcId="{EEDC9CE3-38C3-4B2A-BE0A-2BCACCF76F57}" destId="{E807D5E3-0FB1-43A2-93CD-53C863BCDC0D}" srcOrd="0" destOrd="2" presId="urn:microsoft.com/office/officeart/2018/5/layout/CenteredIconLabelDescriptionList"/>
    <dgm:cxn modelId="{5FE7CEED-5528-4D6B-8043-B61BF321D63A}" type="presOf" srcId="{AF354A59-89BD-4D60-A7A4-1ADC0BC30A2B}" destId="{597070F0-2BC6-4AA4-9F9D-5830CD0CDEEF}" srcOrd="0" destOrd="0" presId="urn:microsoft.com/office/officeart/2018/5/layout/CenteredIconLabelDescriptionList"/>
    <dgm:cxn modelId="{F0A546F0-F881-4A87-9E03-57A31AC192FF}" srcId="{AF354A59-89BD-4D60-A7A4-1ADC0BC30A2B}" destId="{2DE57B93-9C86-4579-9FA6-C7B6DD812344}" srcOrd="2" destOrd="0" parTransId="{5CC022C3-4BE3-4936-BEB8-81EC862293E0}" sibTransId="{3D674BB1-82E0-4BCF-BB04-54A371DCC10D}"/>
    <dgm:cxn modelId="{F79552D3-88FA-476A-B053-6A9B9377BC98}" type="presParOf" srcId="{597070F0-2BC6-4AA4-9F9D-5830CD0CDEEF}" destId="{15E91974-7807-4D1B-83B3-FBDA88C741F6}" srcOrd="0" destOrd="0" presId="urn:microsoft.com/office/officeart/2018/5/layout/CenteredIconLabelDescriptionList"/>
    <dgm:cxn modelId="{CEBB8B01-E559-4A5F-B03A-DA8B78B50283}" type="presParOf" srcId="{15E91974-7807-4D1B-83B3-FBDA88C741F6}" destId="{F691D668-784F-4834-9F87-9F71F61F3C28}" srcOrd="0" destOrd="0" presId="urn:microsoft.com/office/officeart/2018/5/layout/CenteredIconLabelDescriptionList"/>
    <dgm:cxn modelId="{29AAD8E8-54DB-4441-BA4E-E32055F3D692}" type="presParOf" srcId="{15E91974-7807-4D1B-83B3-FBDA88C741F6}" destId="{74366B86-29FB-4384-866F-8889AE16C827}" srcOrd="1" destOrd="0" presId="urn:microsoft.com/office/officeart/2018/5/layout/CenteredIconLabelDescriptionList"/>
    <dgm:cxn modelId="{445278D6-9B9D-4A3B-96EE-5082EA837D67}" type="presParOf" srcId="{15E91974-7807-4D1B-83B3-FBDA88C741F6}" destId="{7F69B42C-FA94-40F4-B4EC-0223E3D54045}" srcOrd="2" destOrd="0" presId="urn:microsoft.com/office/officeart/2018/5/layout/CenteredIconLabelDescriptionList"/>
    <dgm:cxn modelId="{0351CF58-3C13-40F3-85E7-8D18D40CBC31}" type="presParOf" srcId="{15E91974-7807-4D1B-83B3-FBDA88C741F6}" destId="{6F1971E4-8D1E-4A1C-889B-0E57B16E27DC}" srcOrd="3" destOrd="0" presId="urn:microsoft.com/office/officeart/2018/5/layout/CenteredIconLabelDescriptionList"/>
    <dgm:cxn modelId="{F7A0D0BA-1BBD-4A7E-8345-15B4F3A3D0DE}" type="presParOf" srcId="{15E91974-7807-4D1B-83B3-FBDA88C741F6}" destId="{6C87E2A4-ED35-4DF2-BD6E-878AAD758A55}" srcOrd="4" destOrd="0" presId="urn:microsoft.com/office/officeart/2018/5/layout/CenteredIconLabelDescriptionList"/>
    <dgm:cxn modelId="{91A6BA1C-B73A-46D7-AEC3-F120FF2C290C}" type="presParOf" srcId="{597070F0-2BC6-4AA4-9F9D-5830CD0CDEEF}" destId="{3A2B80FC-4040-4B58-875F-FB77635D7FD1}" srcOrd="1" destOrd="0" presId="urn:microsoft.com/office/officeart/2018/5/layout/CenteredIconLabelDescriptionList"/>
    <dgm:cxn modelId="{1083DAEF-B676-428E-8368-939BB95130CF}" type="presParOf" srcId="{597070F0-2BC6-4AA4-9F9D-5830CD0CDEEF}" destId="{90A2DB4F-7910-4108-80FF-E3F2C7E65913}" srcOrd="2" destOrd="0" presId="urn:microsoft.com/office/officeart/2018/5/layout/CenteredIconLabelDescriptionList"/>
    <dgm:cxn modelId="{2A3290A5-646C-46DD-8E72-38CC1E036067}" type="presParOf" srcId="{90A2DB4F-7910-4108-80FF-E3F2C7E65913}" destId="{CB275B71-5366-4391-8437-DD0DCF4989FC}" srcOrd="0" destOrd="0" presId="urn:microsoft.com/office/officeart/2018/5/layout/CenteredIconLabelDescriptionList"/>
    <dgm:cxn modelId="{553B4A09-2F86-4E6C-9A40-B39C0F17A667}" type="presParOf" srcId="{90A2DB4F-7910-4108-80FF-E3F2C7E65913}" destId="{B61150E5-C620-43FF-B24F-D7B1C8245206}" srcOrd="1" destOrd="0" presId="urn:microsoft.com/office/officeart/2018/5/layout/CenteredIconLabelDescriptionList"/>
    <dgm:cxn modelId="{5AE5FB0D-CD7B-489A-AAD7-455B51E9637F}" type="presParOf" srcId="{90A2DB4F-7910-4108-80FF-E3F2C7E65913}" destId="{BE05707D-E492-40CB-8434-6721A1319BC4}" srcOrd="2" destOrd="0" presId="urn:microsoft.com/office/officeart/2018/5/layout/CenteredIconLabelDescriptionList"/>
    <dgm:cxn modelId="{ACC20287-D5D6-4F5F-8D51-CB327E1C3FA5}" type="presParOf" srcId="{90A2DB4F-7910-4108-80FF-E3F2C7E65913}" destId="{55CCA14D-540F-4E2E-837A-6DBD111DB92E}" srcOrd="3" destOrd="0" presId="urn:microsoft.com/office/officeart/2018/5/layout/CenteredIconLabelDescriptionList"/>
    <dgm:cxn modelId="{8E771262-A0B6-4EBF-BD89-62403038AB9A}" type="presParOf" srcId="{90A2DB4F-7910-4108-80FF-E3F2C7E65913}" destId="{E807D5E3-0FB1-43A2-93CD-53C863BCDC0D}" srcOrd="4" destOrd="0" presId="urn:microsoft.com/office/officeart/2018/5/layout/CenteredIconLabelDescriptionList"/>
    <dgm:cxn modelId="{9B5714D2-FAE0-4C32-9D21-C5D0D8E2A833}" type="presParOf" srcId="{597070F0-2BC6-4AA4-9F9D-5830CD0CDEEF}" destId="{403D089D-C5A2-486A-B8FB-55A2D8396338}" srcOrd="3" destOrd="0" presId="urn:microsoft.com/office/officeart/2018/5/layout/CenteredIconLabelDescriptionList"/>
    <dgm:cxn modelId="{197F6623-28A3-4A55-804E-1FE1093ED479}" type="presParOf" srcId="{597070F0-2BC6-4AA4-9F9D-5830CD0CDEEF}" destId="{A0BF158D-270C-4BE9-9EF3-60EBE3CD0CCB}" srcOrd="4" destOrd="0" presId="urn:microsoft.com/office/officeart/2018/5/layout/CenteredIconLabelDescriptionList"/>
    <dgm:cxn modelId="{C69E570E-D288-4386-85B9-61BFEB06573B}" type="presParOf" srcId="{A0BF158D-270C-4BE9-9EF3-60EBE3CD0CCB}" destId="{1E250F00-468C-411E-991B-DB2C0F0AFE38}" srcOrd="0" destOrd="0" presId="urn:microsoft.com/office/officeart/2018/5/layout/CenteredIconLabelDescriptionList"/>
    <dgm:cxn modelId="{042FB04C-625B-482A-9B7D-F4625AA2721F}" type="presParOf" srcId="{A0BF158D-270C-4BE9-9EF3-60EBE3CD0CCB}" destId="{101D5FD3-4746-4570-B848-EE6982614C82}" srcOrd="1" destOrd="0" presId="urn:microsoft.com/office/officeart/2018/5/layout/CenteredIconLabelDescriptionList"/>
    <dgm:cxn modelId="{B7E44158-974B-4AC0-B4E2-CEF2DF435EFA}" type="presParOf" srcId="{A0BF158D-270C-4BE9-9EF3-60EBE3CD0CCB}" destId="{CB382E0B-E148-4CE4-AF70-C2907EFA0114}" srcOrd="2" destOrd="0" presId="urn:microsoft.com/office/officeart/2018/5/layout/CenteredIconLabelDescriptionList"/>
    <dgm:cxn modelId="{B091B4D7-A990-4B73-B308-9CF4B4E47F79}" type="presParOf" srcId="{A0BF158D-270C-4BE9-9EF3-60EBE3CD0CCB}" destId="{C1EA8EE7-1BA0-498C-9E66-71F0FAB1FCD1}" srcOrd="3" destOrd="0" presId="urn:microsoft.com/office/officeart/2018/5/layout/CenteredIconLabelDescriptionList"/>
    <dgm:cxn modelId="{057776A8-8B30-40AF-8EFB-8D5ED220A8E7}" type="presParOf" srcId="{A0BF158D-270C-4BE9-9EF3-60EBE3CD0CCB}" destId="{8A30997D-5B97-4B6C-98DC-A6A797E71339}"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838956-37AE-4C59-BED0-A997847CEC2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578C15BB-AEFD-4645-A995-33E6AB666761}">
      <dgm:prSet phldrT="[Text]" custT="1"/>
      <dgm:spPr/>
      <dgm:t>
        <a:bodyPr/>
        <a:lstStyle/>
        <a:p>
          <a:pPr>
            <a:lnSpc>
              <a:spcPct val="80000"/>
            </a:lnSpc>
            <a:spcAft>
              <a:spcPts val="0"/>
            </a:spcAft>
          </a:pPr>
          <a:r>
            <a:rPr lang="en-US" sz="1050" dirty="0"/>
            <a:t>Business &amp; Management</a:t>
          </a:r>
        </a:p>
      </dgm:t>
    </dgm:pt>
    <dgm:pt modelId="{A195C901-0534-4497-9014-69A74D6BA35B}" type="parTrans" cxnId="{24E88D0B-7C9E-46F3-9E98-819E8BD0923F}">
      <dgm:prSet/>
      <dgm:spPr/>
      <dgm:t>
        <a:bodyPr/>
        <a:lstStyle/>
        <a:p>
          <a:endParaRPr lang="en-US"/>
        </a:p>
      </dgm:t>
    </dgm:pt>
    <dgm:pt modelId="{AA39F1F5-E2EB-408D-84D8-9919124F507E}" type="sibTrans" cxnId="{24E88D0B-7C9E-46F3-9E98-819E8BD0923F}">
      <dgm:prSet/>
      <dgm:spPr/>
      <dgm:t>
        <a:bodyPr/>
        <a:lstStyle/>
        <a:p>
          <a:endParaRPr lang="en-US"/>
        </a:p>
      </dgm:t>
    </dgm:pt>
    <dgm:pt modelId="{F47B3851-D0F8-405F-BE57-52BD0FDE7B31}">
      <dgm:prSet phldrT="[Text]" custT="1"/>
      <dgm:spPr/>
      <dgm:t>
        <a:bodyPr/>
        <a:lstStyle/>
        <a:p>
          <a:pPr>
            <a:lnSpc>
              <a:spcPct val="80000"/>
            </a:lnSpc>
            <a:spcAft>
              <a:spcPts val="0"/>
            </a:spcAft>
          </a:pPr>
          <a:r>
            <a:rPr lang="en-US" sz="1050" dirty="0"/>
            <a:t>Computer Science &amp; IT</a:t>
          </a:r>
        </a:p>
      </dgm:t>
    </dgm:pt>
    <dgm:pt modelId="{530B537E-C52B-4935-895B-0EACFC6550F9}" type="parTrans" cxnId="{40B39C4F-3E7D-4678-ADB9-9C60C2191B66}">
      <dgm:prSet/>
      <dgm:spPr/>
      <dgm:t>
        <a:bodyPr/>
        <a:lstStyle/>
        <a:p>
          <a:endParaRPr lang="en-US"/>
        </a:p>
      </dgm:t>
    </dgm:pt>
    <dgm:pt modelId="{71E02B5F-D094-43BB-B03D-A67C9400BBC8}" type="sibTrans" cxnId="{40B39C4F-3E7D-4678-ADB9-9C60C2191B66}">
      <dgm:prSet/>
      <dgm:spPr/>
      <dgm:t>
        <a:bodyPr/>
        <a:lstStyle/>
        <a:p>
          <a:endParaRPr lang="en-US"/>
        </a:p>
      </dgm:t>
    </dgm:pt>
    <dgm:pt modelId="{413E99B0-6C33-4341-BB67-E30A58AD65F8}">
      <dgm:prSet phldrT="[Text]" custT="1"/>
      <dgm:spPr/>
      <dgm:t>
        <a:bodyPr/>
        <a:lstStyle/>
        <a:p>
          <a:pPr>
            <a:lnSpc>
              <a:spcPct val="80000"/>
            </a:lnSpc>
            <a:spcAft>
              <a:spcPts val="0"/>
            </a:spcAft>
          </a:pPr>
          <a:r>
            <a:rPr lang="en-US" sz="1050" dirty="0"/>
            <a:t>Education</a:t>
          </a:r>
        </a:p>
      </dgm:t>
    </dgm:pt>
    <dgm:pt modelId="{2384AAE4-960D-42C7-BB8C-317CCECCFE22}" type="parTrans" cxnId="{36A1C013-C671-4901-897C-2A0F2BFB3239}">
      <dgm:prSet/>
      <dgm:spPr/>
      <dgm:t>
        <a:bodyPr/>
        <a:lstStyle/>
        <a:p>
          <a:endParaRPr lang="en-US"/>
        </a:p>
      </dgm:t>
    </dgm:pt>
    <dgm:pt modelId="{150623B9-61C7-4EC9-93AE-56B3AE5FB8B8}" type="sibTrans" cxnId="{36A1C013-C671-4901-897C-2A0F2BFB3239}">
      <dgm:prSet/>
      <dgm:spPr/>
      <dgm:t>
        <a:bodyPr/>
        <a:lstStyle/>
        <a:p>
          <a:endParaRPr lang="en-US"/>
        </a:p>
      </dgm:t>
    </dgm:pt>
    <dgm:pt modelId="{6BA8F6F4-7189-4689-9708-8E7FA8062305}">
      <dgm:prSet phldrT="[Text]" custT="1"/>
      <dgm:spPr/>
      <dgm:t>
        <a:bodyPr/>
        <a:lstStyle/>
        <a:p>
          <a:pPr>
            <a:lnSpc>
              <a:spcPct val="80000"/>
            </a:lnSpc>
            <a:spcAft>
              <a:spcPts val="0"/>
            </a:spcAft>
          </a:pPr>
          <a:r>
            <a:rPr lang="en-US" sz="1050" dirty="0"/>
            <a:t>Environmental, Agricultural, &amp; Physical Sciences</a:t>
          </a:r>
        </a:p>
      </dgm:t>
    </dgm:pt>
    <dgm:pt modelId="{C9357C7F-EE68-4D0D-9567-EADB4F1A6EFA}" type="parTrans" cxnId="{1335B89A-9EFA-45A0-A0E0-A08004DBAE11}">
      <dgm:prSet/>
      <dgm:spPr/>
      <dgm:t>
        <a:bodyPr/>
        <a:lstStyle/>
        <a:p>
          <a:endParaRPr lang="en-US"/>
        </a:p>
      </dgm:t>
    </dgm:pt>
    <dgm:pt modelId="{6C50C6FA-FAC7-420F-BC38-B3AC83333541}" type="sibTrans" cxnId="{1335B89A-9EFA-45A0-A0E0-A08004DBAE11}">
      <dgm:prSet/>
      <dgm:spPr/>
      <dgm:t>
        <a:bodyPr/>
        <a:lstStyle/>
        <a:p>
          <a:endParaRPr lang="en-US"/>
        </a:p>
      </dgm:t>
    </dgm:pt>
    <dgm:pt modelId="{5EC8FD5F-57E9-4355-ACFC-1B50E242B0C3}">
      <dgm:prSet phldrT="[Text]" custT="1"/>
      <dgm:spPr/>
      <dgm:t>
        <a:bodyPr/>
        <a:lstStyle/>
        <a:p>
          <a:pPr>
            <a:lnSpc>
              <a:spcPct val="80000"/>
            </a:lnSpc>
            <a:spcAft>
              <a:spcPts val="0"/>
            </a:spcAft>
          </a:pPr>
          <a:r>
            <a:rPr lang="en-US" sz="1050" dirty="0"/>
            <a:t>Government &amp; Law</a:t>
          </a:r>
        </a:p>
      </dgm:t>
    </dgm:pt>
    <dgm:pt modelId="{C233CE02-A691-41EC-ADD8-77FBF3C076FA}" type="parTrans" cxnId="{E8AE5320-F040-403A-877B-7F2C939DE4EF}">
      <dgm:prSet/>
      <dgm:spPr/>
      <dgm:t>
        <a:bodyPr/>
        <a:lstStyle/>
        <a:p>
          <a:endParaRPr lang="en-US"/>
        </a:p>
      </dgm:t>
    </dgm:pt>
    <dgm:pt modelId="{2F8BD963-0E39-4CCE-81E6-DA61A4ED9C90}" type="sibTrans" cxnId="{E8AE5320-F040-403A-877B-7F2C939DE4EF}">
      <dgm:prSet/>
      <dgm:spPr/>
      <dgm:t>
        <a:bodyPr/>
        <a:lstStyle/>
        <a:p>
          <a:endParaRPr lang="en-US"/>
        </a:p>
      </dgm:t>
    </dgm:pt>
    <dgm:pt modelId="{64143BC4-D438-4371-9344-B46760EE78F5}">
      <dgm:prSet phldrT="[Text]" custT="1"/>
      <dgm:spPr/>
      <dgm:t>
        <a:bodyPr/>
        <a:lstStyle/>
        <a:p>
          <a:pPr>
            <a:lnSpc>
              <a:spcPct val="80000"/>
            </a:lnSpc>
            <a:spcAft>
              <a:spcPts val="0"/>
            </a:spcAft>
          </a:pPr>
          <a:r>
            <a:rPr lang="en-US" sz="1050" dirty="0"/>
            <a:t>Library &amp; Information Science</a:t>
          </a:r>
        </a:p>
      </dgm:t>
    </dgm:pt>
    <dgm:pt modelId="{F56BFF28-E47D-48E2-87DB-A62A2EE2FF2C}" type="parTrans" cxnId="{6AC016B4-4C32-4163-8FEE-5D69731E70F1}">
      <dgm:prSet/>
      <dgm:spPr/>
      <dgm:t>
        <a:bodyPr/>
        <a:lstStyle/>
        <a:p>
          <a:endParaRPr lang="en-US"/>
        </a:p>
      </dgm:t>
    </dgm:pt>
    <dgm:pt modelId="{E713E059-E69F-44BD-8E51-963B70A61EC4}" type="sibTrans" cxnId="{6AC016B4-4C32-4163-8FEE-5D69731E70F1}">
      <dgm:prSet/>
      <dgm:spPr/>
      <dgm:t>
        <a:bodyPr/>
        <a:lstStyle/>
        <a:p>
          <a:endParaRPr lang="en-US"/>
        </a:p>
      </dgm:t>
    </dgm:pt>
    <dgm:pt modelId="{A47BFF24-A0F2-40F8-8C76-08C9F1F1045D}">
      <dgm:prSet phldrT="[Text]" custT="1"/>
      <dgm:spPr/>
      <dgm:t>
        <a:bodyPr/>
        <a:lstStyle/>
        <a:p>
          <a:pPr>
            <a:lnSpc>
              <a:spcPct val="80000"/>
            </a:lnSpc>
            <a:spcAft>
              <a:spcPts val="0"/>
            </a:spcAft>
          </a:pPr>
          <a:r>
            <a:rPr lang="en-US" sz="1050" dirty="0"/>
            <a:t>Media &amp; Communications</a:t>
          </a:r>
        </a:p>
      </dgm:t>
    </dgm:pt>
    <dgm:pt modelId="{AAD11BD4-2F79-499E-B95C-2CB6D0AD45F0}" type="parTrans" cxnId="{D4067B93-F901-4332-A087-FB3CA58C177F}">
      <dgm:prSet/>
      <dgm:spPr/>
      <dgm:t>
        <a:bodyPr/>
        <a:lstStyle/>
        <a:p>
          <a:endParaRPr lang="en-US"/>
        </a:p>
      </dgm:t>
    </dgm:pt>
    <dgm:pt modelId="{E379701D-90FB-4981-A615-3FEC384D3FF7}" type="sibTrans" cxnId="{D4067B93-F901-4332-A087-FB3CA58C177F}">
      <dgm:prSet/>
      <dgm:spPr/>
      <dgm:t>
        <a:bodyPr/>
        <a:lstStyle/>
        <a:p>
          <a:endParaRPr lang="en-US"/>
        </a:p>
      </dgm:t>
    </dgm:pt>
    <dgm:pt modelId="{9455E6D9-8CDF-4EA8-9DF0-227A15D2421A}">
      <dgm:prSet phldrT="[Text]" custT="1"/>
      <dgm:spPr/>
      <dgm:t>
        <a:bodyPr/>
        <a:lstStyle/>
        <a:p>
          <a:pPr>
            <a:lnSpc>
              <a:spcPct val="80000"/>
            </a:lnSpc>
            <a:spcAft>
              <a:spcPts val="0"/>
            </a:spcAft>
          </a:pPr>
          <a:r>
            <a:rPr lang="en-US" sz="1050" dirty="0"/>
            <a:t>Medical, Healthcare, &amp; Life Sciences</a:t>
          </a:r>
        </a:p>
      </dgm:t>
    </dgm:pt>
    <dgm:pt modelId="{67652DB2-8493-4D5D-B84C-2BDE63613A0E}" type="parTrans" cxnId="{B1A220E7-F2BB-4B6A-B513-87860F815E71}">
      <dgm:prSet/>
      <dgm:spPr/>
      <dgm:t>
        <a:bodyPr/>
        <a:lstStyle/>
        <a:p>
          <a:endParaRPr lang="en-US"/>
        </a:p>
      </dgm:t>
    </dgm:pt>
    <dgm:pt modelId="{1A436E3C-50C4-4986-9C8F-018C49D23DBD}" type="sibTrans" cxnId="{B1A220E7-F2BB-4B6A-B513-87860F815E71}">
      <dgm:prSet/>
      <dgm:spPr/>
      <dgm:t>
        <a:bodyPr/>
        <a:lstStyle/>
        <a:p>
          <a:endParaRPr lang="en-US"/>
        </a:p>
      </dgm:t>
    </dgm:pt>
    <dgm:pt modelId="{673087F8-1F34-426B-B7D6-DA3996F1387C}">
      <dgm:prSet phldrT="[Text]" custT="1"/>
      <dgm:spPr/>
      <dgm:t>
        <a:bodyPr/>
        <a:lstStyle/>
        <a:p>
          <a:pPr>
            <a:lnSpc>
              <a:spcPct val="80000"/>
            </a:lnSpc>
            <a:spcAft>
              <a:spcPts val="0"/>
            </a:spcAft>
          </a:pPr>
          <a:r>
            <a:rPr lang="en-US" sz="1050" dirty="0"/>
            <a:t>Security &amp; Forensics</a:t>
          </a:r>
        </a:p>
      </dgm:t>
    </dgm:pt>
    <dgm:pt modelId="{33B7AFB1-F492-4092-B2F7-9289C2D2B182}" type="parTrans" cxnId="{2EECE524-06C2-49BC-864C-9A6EC4933097}">
      <dgm:prSet/>
      <dgm:spPr/>
      <dgm:t>
        <a:bodyPr/>
        <a:lstStyle/>
        <a:p>
          <a:endParaRPr lang="en-US"/>
        </a:p>
      </dgm:t>
    </dgm:pt>
    <dgm:pt modelId="{8C35FAA2-DC38-4834-96FE-69DE3473CF43}" type="sibTrans" cxnId="{2EECE524-06C2-49BC-864C-9A6EC4933097}">
      <dgm:prSet/>
      <dgm:spPr/>
      <dgm:t>
        <a:bodyPr/>
        <a:lstStyle/>
        <a:p>
          <a:endParaRPr lang="en-US"/>
        </a:p>
      </dgm:t>
    </dgm:pt>
    <dgm:pt modelId="{2DDCD201-2E30-448B-9B56-D7B8137E154C}">
      <dgm:prSet phldrT="[Text]" custT="1"/>
      <dgm:spPr/>
      <dgm:t>
        <a:bodyPr/>
        <a:lstStyle/>
        <a:p>
          <a:pPr>
            <a:lnSpc>
              <a:spcPct val="80000"/>
            </a:lnSpc>
            <a:spcAft>
              <a:spcPts val="0"/>
            </a:spcAft>
          </a:pPr>
          <a:r>
            <a:rPr lang="en-US" sz="1050" dirty="0"/>
            <a:t>Social Sciences &amp; Humanities</a:t>
          </a:r>
        </a:p>
      </dgm:t>
    </dgm:pt>
    <dgm:pt modelId="{F0DB2A0A-F0FD-4713-A73F-05C582B2B492}" type="parTrans" cxnId="{D7C893FE-BDD6-4E59-A48D-104F62C2966A}">
      <dgm:prSet/>
      <dgm:spPr/>
      <dgm:t>
        <a:bodyPr/>
        <a:lstStyle/>
        <a:p>
          <a:endParaRPr lang="en-US"/>
        </a:p>
      </dgm:t>
    </dgm:pt>
    <dgm:pt modelId="{4EF30021-F560-492B-BA88-DC34C7243EA9}" type="sibTrans" cxnId="{D7C893FE-BDD6-4E59-A48D-104F62C2966A}">
      <dgm:prSet/>
      <dgm:spPr/>
      <dgm:t>
        <a:bodyPr/>
        <a:lstStyle/>
        <a:p>
          <a:endParaRPr lang="en-US"/>
        </a:p>
      </dgm:t>
    </dgm:pt>
    <dgm:pt modelId="{C2048237-C568-4F1F-B007-882ED5939B2E}">
      <dgm:prSet phldrT="[Text]" custT="1"/>
      <dgm:spPr/>
      <dgm:t>
        <a:bodyPr/>
        <a:lstStyle/>
        <a:p>
          <a:pPr>
            <a:lnSpc>
              <a:spcPct val="80000"/>
            </a:lnSpc>
            <a:spcAft>
              <a:spcPts val="0"/>
            </a:spcAft>
          </a:pPr>
          <a:r>
            <a:rPr lang="en-US" sz="1050" dirty="0"/>
            <a:t>Science &amp; Engineering</a:t>
          </a:r>
        </a:p>
      </dgm:t>
    </dgm:pt>
    <dgm:pt modelId="{E469FCEB-C401-4F9C-BC5D-7A71F8FDBF70}" type="parTrans" cxnId="{F4A1603C-9A5B-426E-B176-2FD7228D4613}">
      <dgm:prSet/>
      <dgm:spPr/>
      <dgm:t>
        <a:bodyPr/>
        <a:lstStyle/>
        <a:p>
          <a:endParaRPr lang="en-US"/>
        </a:p>
      </dgm:t>
    </dgm:pt>
    <dgm:pt modelId="{1A613D69-AC61-4200-96E4-34CB7630C69B}" type="sibTrans" cxnId="{F4A1603C-9A5B-426E-B176-2FD7228D4613}">
      <dgm:prSet/>
      <dgm:spPr/>
      <dgm:t>
        <a:bodyPr/>
        <a:lstStyle/>
        <a:p>
          <a:endParaRPr lang="en-US"/>
        </a:p>
      </dgm:t>
    </dgm:pt>
    <dgm:pt modelId="{52A84540-CC00-488D-9B55-BAB833FB7C17}" type="pres">
      <dgm:prSet presAssocID="{69838956-37AE-4C59-BED0-A997847CEC22}" presName="Name0" presStyleCnt="0">
        <dgm:presLayoutVars>
          <dgm:dir/>
          <dgm:resizeHandles val="exact"/>
        </dgm:presLayoutVars>
      </dgm:prSet>
      <dgm:spPr/>
    </dgm:pt>
    <dgm:pt modelId="{6C5428C6-9F41-4350-A2A2-9319A7209AE1}" type="pres">
      <dgm:prSet presAssocID="{578C15BB-AEFD-4645-A995-33E6AB666761}" presName="compNode" presStyleCnt="0"/>
      <dgm:spPr/>
    </dgm:pt>
    <dgm:pt modelId="{0D50E876-B0B4-4101-A3F8-83D3333A91F8}" type="pres">
      <dgm:prSet presAssocID="{578C15BB-AEFD-4645-A995-33E6AB666761}" presName="pictRect" presStyleLbl="node1" presStyleIdx="0" presStyleCnt="11"/>
      <dgm:spPr>
        <a:blipFill rotWithShape="1">
          <a:blip xmlns:r="http://schemas.openxmlformats.org/officeDocument/2006/relationships" r:embed="rId1"/>
          <a:srcRect/>
          <a:stretch>
            <a:fillRect/>
          </a:stretch>
        </a:blipFill>
      </dgm:spPr>
    </dgm:pt>
    <dgm:pt modelId="{2C429BC8-EA7A-4E64-AD7A-F454825A811E}" type="pres">
      <dgm:prSet presAssocID="{578C15BB-AEFD-4645-A995-33E6AB666761}" presName="textRect" presStyleLbl="revTx" presStyleIdx="0" presStyleCnt="11">
        <dgm:presLayoutVars>
          <dgm:bulletEnabled val="1"/>
        </dgm:presLayoutVars>
      </dgm:prSet>
      <dgm:spPr/>
    </dgm:pt>
    <dgm:pt modelId="{4EBDD4E6-1A62-4B95-B5F6-CC57597E060C}" type="pres">
      <dgm:prSet presAssocID="{AA39F1F5-E2EB-408D-84D8-9919124F507E}" presName="sibTrans" presStyleLbl="sibTrans2D1" presStyleIdx="0" presStyleCnt="0"/>
      <dgm:spPr/>
    </dgm:pt>
    <dgm:pt modelId="{E32DA931-534C-42A0-9559-1C76BA0BE9E7}" type="pres">
      <dgm:prSet presAssocID="{F47B3851-D0F8-405F-BE57-52BD0FDE7B31}" presName="compNode" presStyleCnt="0"/>
      <dgm:spPr/>
    </dgm:pt>
    <dgm:pt modelId="{9ED9CB4F-325A-430F-93E7-80295B6ADADA}" type="pres">
      <dgm:prSet presAssocID="{F47B3851-D0F8-405F-BE57-52BD0FDE7B31}" presName="pictRect" presStyleLbl="node1" presStyleIdx="1" presStyleCnt="11"/>
      <dgm:spPr>
        <a:blipFill rotWithShape="1">
          <a:blip xmlns:r="http://schemas.openxmlformats.org/officeDocument/2006/relationships" r:embed="rId2"/>
          <a:srcRect/>
          <a:stretch>
            <a:fillRect/>
          </a:stretch>
        </a:blipFill>
      </dgm:spPr>
    </dgm:pt>
    <dgm:pt modelId="{EC0CC3C1-9D44-43E2-9FFB-C4F097958DF2}" type="pres">
      <dgm:prSet presAssocID="{F47B3851-D0F8-405F-BE57-52BD0FDE7B31}" presName="textRect" presStyleLbl="revTx" presStyleIdx="1" presStyleCnt="11">
        <dgm:presLayoutVars>
          <dgm:bulletEnabled val="1"/>
        </dgm:presLayoutVars>
      </dgm:prSet>
      <dgm:spPr/>
    </dgm:pt>
    <dgm:pt modelId="{0EECC2F6-D9A0-4F34-A08A-9DFF8E158B6A}" type="pres">
      <dgm:prSet presAssocID="{71E02B5F-D094-43BB-B03D-A67C9400BBC8}" presName="sibTrans" presStyleLbl="sibTrans2D1" presStyleIdx="0" presStyleCnt="0"/>
      <dgm:spPr/>
    </dgm:pt>
    <dgm:pt modelId="{1C65E179-24F8-40C1-9B0A-EDC58F155263}" type="pres">
      <dgm:prSet presAssocID="{413E99B0-6C33-4341-BB67-E30A58AD65F8}" presName="compNode" presStyleCnt="0"/>
      <dgm:spPr/>
    </dgm:pt>
    <dgm:pt modelId="{D0C967F9-ECC1-4114-BF09-FFED29AE73CC}" type="pres">
      <dgm:prSet presAssocID="{413E99B0-6C33-4341-BB67-E30A58AD65F8}" presName="pictRect" presStyleLbl="node1" presStyleIdx="2" presStyleCnt="11"/>
      <dgm:spPr>
        <a:blipFill rotWithShape="1">
          <a:blip xmlns:r="http://schemas.openxmlformats.org/officeDocument/2006/relationships" r:embed="rId3"/>
          <a:srcRect/>
          <a:stretch>
            <a:fillRect/>
          </a:stretch>
        </a:blipFill>
      </dgm:spPr>
    </dgm:pt>
    <dgm:pt modelId="{049203D6-21C1-42DF-A716-536A3E062E9D}" type="pres">
      <dgm:prSet presAssocID="{413E99B0-6C33-4341-BB67-E30A58AD65F8}" presName="textRect" presStyleLbl="revTx" presStyleIdx="2" presStyleCnt="11">
        <dgm:presLayoutVars>
          <dgm:bulletEnabled val="1"/>
        </dgm:presLayoutVars>
      </dgm:prSet>
      <dgm:spPr/>
    </dgm:pt>
    <dgm:pt modelId="{9A3CE711-A59A-4C52-AFE0-0016B8F89E46}" type="pres">
      <dgm:prSet presAssocID="{150623B9-61C7-4EC9-93AE-56B3AE5FB8B8}" presName="sibTrans" presStyleLbl="sibTrans2D1" presStyleIdx="0" presStyleCnt="0"/>
      <dgm:spPr/>
    </dgm:pt>
    <dgm:pt modelId="{F5DFAC4B-DAB2-41A2-83E9-9893B9F06C3B}" type="pres">
      <dgm:prSet presAssocID="{6BA8F6F4-7189-4689-9708-8E7FA8062305}" presName="compNode" presStyleCnt="0"/>
      <dgm:spPr/>
    </dgm:pt>
    <dgm:pt modelId="{2480F18F-C011-40E0-BD82-87A5E299983A}" type="pres">
      <dgm:prSet presAssocID="{6BA8F6F4-7189-4689-9708-8E7FA8062305}" presName="pictRect" presStyleLbl="node1" presStyleIdx="3" presStyleCnt="11"/>
      <dgm:spPr>
        <a:blipFill rotWithShape="1">
          <a:blip xmlns:r="http://schemas.openxmlformats.org/officeDocument/2006/relationships" r:embed="rId4"/>
          <a:srcRect/>
          <a:stretch>
            <a:fillRect/>
          </a:stretch>
        </a:blipFill>
      </dgm:spPr>
    </dgm:pt>
    <dgm:pt modelId="{52D2C8E6-1312-487E-B4F5-21CDA29A1E0B}" type="pres">
      <dgm:prSet presAssocID="{6BA8F6F4-7189-4689-9708-8E7FA8062305}" presName="textRect" presStyleLbl="revTx" presStyleIdx="3" presStyleCnt="11">
        <dgm:presLayoutVars>
          <dgm:bulletEnabled val="1"/>
        </dgm:presLayoutVars>
      </dgm:prSet>
      <dgm:spPr/>
    </dgm:pt>
    <dgm:pt modelId="{7B2A947E-885B-4B9D-B852-54480211AF4D}" type="pres">
      <dgm:prSet presAssocID="{6C50C6FA-FAC7-420F-BC38-B3AC83333541}" presName="sibTrans" presStyleLbl="sibTrans2D1" presStyleIdx="0" presStyleCnt="0"/>
      <dgm:spPr/>
    </dgm:pt>
    <dgm:pt modelId="{08387D8C-6A74-4A94-8D21-28909FE54F00}" type="pres">
      <dgm:prSet presAssocID="{5EC8FD5F-57E9-4355-ACFC-1B50E242B0C3}" presName="compNode" presStyleCnt="0"/>
      <dgm:spPr/>
    </dgm:pt>
    <dgm:pt modelId="{3BF32335-6C7F-4A62-8790-07AF2A6816A6}" type="pres">
      <dgm:prSet presAssocID="{5EC8FD5F-57E9-4355-ACFC-1B50E242B0C3}" presName="pictRect" presStyleLbl="node1" presStyleIdx="4" presStyleCnt="11"/>
      <dgm:spPr>
        <a:blipFill rotWithShape="1">
          <a:blip xmlns:r="http://schemas.openxmlformats.org/officeDocument/2006/relationships" r:embed="rId5"/>
          <a:srcRect/>
          <a:stretch>
            <a:fillRect/>
          </a:stretch>
        </a:blipFill>
      </dgm:spPr>
    </dgm:pt>
    <dgm:pt modelId="{4100AACC-59AB-4756-AA76-971221DAE2E3}" type="pres">
      <dgm:prSet presAssocID="{5EC8FD5F-57E9-4355-ACFC-1B50E242B0C3}" presName="textRect" presStyleLbl="revTx" presStyleIdx="4" presStyleCnt="11">
        <dgm:presLayoutVars>
          <dgm:bulletEnabled val="1"/>
        </dgm:presLayoutVars>
      </dgm:prSet>
      <dgm:spPr/>
    </dgm:pt>
    <dgm:pt modelId="{3A5E94F7-83EE-4F59-A28E-0E810B5F4EF5}" type="pres">
      <dgm:prSet presAssocID="{2F8BD963-0E39-4CCE-81E6-DA61A4ED9C90}" presName="sibTrans" presStyleLbl="sibTrans2D1" presStyleIdx="0" presStyleCnt="0"/>
      <dgm:spPr/>
    </dgm:pt>
    <dgm:pt modelId="{F48C2D09-D6C1-477A-BB6E-BF47D7CDF85D}" type="pres">
      <dgm:prSet presAssocID="{64143BC4-D438-4371-9344-B46760EE78F5}" presName="compNode" presStyleCnt="0"/>
      <dgm:spPr/>
    </dgm:pt>
    <dgm:pt modelId="{3D0262C7-44F1-4695-AB73-9CEE1CAB0FBB}" type="pres">
      <dgm:prSet presAssocID="{64143BC4-D438-4371-9344-B46760EE78F5}" presName="pictRect" presStyleLbl="node1" presStyleIdx="5" presStyleCnt="11"/>
      <dgm:spPr>
        <a:blipFill rotWithShape="1">
          <a:blip xmlns:r="http://schemas.openxmlformats.org/officeDocument/2006/relationships" r:embed="rId6"/>
          <a:srcRect/>
          <a:stretch>
            <a:fillRect/>
          </a:stretch>
        </a:blipFill>
      </dgm:spPr>
    </dgm:pt>
    <dgm:pt modelId="{B6D44E9C-1842-429F-A353-AFCF83FF8A29}" type="pres">
      <dgm:prSet presAssocID="{64143BC4-D438-4371-9344-B46760EE78F5}" presName="textRect" presStyleLbl="revTx" presStyleIdx="5" presStyleCnt="11">
        <dgm:presLayoutVars>
          <dgm:bulletEnabled val="1"/>
        </dgm:presLayoutVars>
      </dgm:prSet>
      <dgm:spPr/>
    </dgm:pt>
    <dgm:pt modelId="{F9400A5A-DB3E-4C32-B04E-32DD11626653}" type="pres">
      <dgm:prSet presAssocID="{E713E059-E69F-44BD-8E51-963B70A61EC4}" presName="sibTrans" presStyleLbl="sibTrans2D1" presStyleIdx="0" presStyleCnt="0"/>
      <dgm:spPr/>
    </dgm:pt>
    <dgm:pt modelId="{B50F359C-FC97-4730-BDB9-0C92119593BF}" type="pres">
      <dgm:prSet presAssocID="{A47BFF24-A0F2-40F8-8C76-08C9F1F1045D}" presName="compNode" presStyleCnt="0"/>
      <dgm:spPr/>
    </dgm:pt>
    <dgm:pt modelId="{53457EDD-9A1B-4AE5-85FE-AB35569EFE5B}" type="pres">
      <dgm:prSet presAssocID="{A47BFF24-A0F2-40F8-8C76-08C9F1F1045D}" presName="pictRect" presStyleLbl="node1" presStyleIdx="6" presStyleCnt="11"/>
      <dgm:spPr>
        <a:blipFill rotWithShape="1">
          <a:blip xmlns:r="http://schemas.openxmlformats.org/officeDocument/2006/relationships" r:embed="rId7"/>
          <a:srcRect/>
          <a:stretch>
            <a:fillRect/>
          </a:stretch>
        </a:blipFill>
      </dgm:spPr>
    </dgm:pt>
    <dgm:pt modelId="{5F34BBED-D784-4B51-8964-E2C5BB1DF9DE}" type="pres">
      <dgm:prSet presAssocID="{A47BFF24-A0F2-40F8-8C76-08C9F1F1045D}" presName="textRect" presStyleLbl="revTx" presStyleIdx="6" presStyleCnt="11">
        <dgm:presLayoutVars>
          <dgm:bulletEnabled val="1"/>
        </dgm:presLayoutVars>
      </dgm:prSet>
      <dgm:spPr/>
    </dgm:pt>
    <dgm:pt modelId="{53C88DBD-A635-4DA6-A927-418518555576}" type="pres">
      <dgm:prSet presAssocID="{E379701D-90FB-4981-A615-3FEC384D3FF7}" presName="sibTrans" presStyleLbl="sibTrans2D1" presStyleIdx="0" presStyleCnt="0"/>
      <dgm:spPr/>
    </dgm:pt>
    <dgm:pt modelId="{2D5E80A9-2FE3-44C1-9A8C-37882FD775D0}" type="pres">
      <dgm:prSet presAssocID="{9455E6D9-8CDF-4EA8-9DF0-227A15D2421A}" presName="compNode" presStyleCnt="0"/>
      <dgm:spPr/>
    </dgm:pt>
    <dgm:pt modelId="{20E787AD-17E0-4CB8-BC17-60E138B87D1C}" type="pres">
      <dgm:prSet presAssocID="{9455E6D9-8CDF-4EA8-9DF0-227A15D2421A}" presName="pictRect" presStyleLbl="node1" presStyleIdx="7" presStyleCnt="11"/>
      <dgm:spPr>
        <a:blipFill rotWithShape="1">
          <a:blip xmlns:r="http://schemas.openxmlformats.org/officeDocument/2006/relationships" r:embed="rId8"/>
          <a:srcRect/>
          <a:stretch>
            <a:fillRect/>
          </a:stretch>
        </a:blipFill>
      </dgm:spPr>
    </dgm:pt>
    <dgm:pt modelId="{16E05E1B-BAA2-4101-8745-E6ADEC0F9D91}" type="pres">
      <dgm:prSet presAssocID="{9455E6D9-8CDF-4EA8-9DF0-227A15D2421A}" presName="textRect" presStyleLbl="revTx" presStyleIdx="7" presStyleCnt="11">
        <dgm:presLayoutVars>
          <dgm:bulletEnabled val="1"/>
        </dgm:presLayoutVars>
      </dgm:prSet>
      <dgm:spPr/>
    </dgm:pt>
    <dgm:pt modelId="{3A470005-A536-4A88-9CA8-ABE6DAABD7DC}" type="pres">
      <dgm:prSet presAssocID="{1A436E3C-50C4-4986-9C8F-018C49D23DBD}" presName="sibTrans" presStyleLbl="sibTrans2D1" presStyleIdx="0" presStyleCnt="0"/>
      <dgm:spPr/>
    </dgm:pt>
    <dgm:pt modelId="{69767667-775D-4C9D-B22E-D7077329CD6F}" type="pres">
      <dgm:prSet presAssocID="{C2048237-C568-4F1F-B007-882ED5939B2E}" presName="compNode" presStyleCnt="0"/>
      <dgm:spPr/>
    </dgm:pt>
    <dgm:pt modelId="{5CA61F94-3B04-465B-AE72-448E11403DF5}" type="pres">
      <dgm:prSet presAssocID="{C2048237-C568-4F1F-B007-882ED5939B2E}" presName="pictRect" presStyleLbl="node1" presStyleIdx="8" presStyleCnt="11"/>
      <dgm:spPr>
        <a:blipFill rotWithShape="1">
          <a:blip xmlns:r="http://schemas.openxmlformats.org/officeDocument/2006/relationships" r:embed="rId9"/>
          <a:srcRect/>
          <a:stretch>
            <a:fillRect/>
          </a:stretch>
        </a:blipFill>
      </dgm:spPr>
    </dgm:pt>
    <dgm:pt modelId="{778F3509-5D75-43C4-9F03-76589F257A72}" type="pres">
      <dgm:prSet presAssocID="{C2048237-C568-4F1F-B007-882ED5939B2E}" presName="textRect" presStyleLbl="revTx" presStyleIdx="8" presStyleCnt="11">
        <dgm:presLayoutVars>
          <dgm:bulletEnabled val="1"/>
        </dgm:presLayoutVars>
      </dgm:prSet>
      <dgm:spPr/>
    </dgm:pt>
    <dgm:pt modelId="{F7C95DD5-8831-4941-A0EF-F7C7EDB872EA}" type="pres">
      <dgm:prSet presAssocID="{1A613D69-AC61-4200-96E4-34CB7630C69B}" presName="sibTrans" presStyleLbl="sibTrans2D1" presStyleIdx="0" presStyleCnt="0"/>
      <dgm:spPr/>
    </dgm:pt>
    <dgm:pt modelId="{8B454604-8380-4952-9190-6AC369C26CDB}" type="pres">
      <dgm:prSet presAssocID="{673087F8-1F34-426B-B7D6-DA3996F1387C}" presName="compNode" presStyleCnt="0"/>
      <dgm:spPr/>
    </dgm:pt>
    <dgm:pt modelId="{9D20EB8B-93F2-4FEE-955E-63F36F1EAB71}" type="pres">
      <dgm:prSet presAssocID="{673087F8-1F34-426B-B7D6-DA3996F1387C}" presName="pictRect" presStyleLbl="node1" presStyleIdx="9" presStyleCnt="11"/>
      <dgm:spPr>
        <a:blipFill rotWithShape="1">
          <a:blip xmlns:r="http://schemas.openxmlformats.org/officeDocument/2006/relationships" r:embed="rId10"/>
          <a:srcRect/>
          <a:stretch>
            <a:fillRect/>
          </a:stretch>
        </a:blipFill>
      </dgm:spPr>
    </dgm:pt>
    <dgm:pt modelId="{ECACD43C-E2FA-462A-89C9-D0298905B67F}" type="pres">
      <dgm:prSet presAssocID="{673087F8-1F34-426B-B7D6-DA3996F1387C}" presName="textRect" presStyleLbl="revTx" presStyleIdx="9" presStyleCnt="11">
        <dgm:presLayoutVars>
          <dgm:bulletEnabled val="1"/>
        </dgm:presLayoutVars>
      </dgm:prSet>
      <dgm:spPr/>
    </dgm:pt>
    <dgm:pt modelId="{4A08396F-E719-41D1-87DA-6F81D03C981F}" type="pres">
      <dgm:prSet presAssocID="{8C35FAA2-DC38-4834-96FE-69DE3473CF43}" presName="sibTrans" presStyleLbl="sibTrans2D1" presStyleIdx="0" presStyleCnt="0"/>
      <dgm:spPr/>
    </dgm:pt>
    <dgm:pt modelId="{35A9682C-719B-4F4B-9420-24A9F8B9D3F2}" type="pres">
      <dgm:prSet presAssocID="{2DDCD201-2E30-448B-9B56-D7B8137E154C}" presName="compNode" presStyleCnt="0"/>
      <dgm:spPr/>
    </dgm:pt>
    <dgm:pt modelId="{92182CCD-F6D2-4808-BDD7-4601C16615D0}" type="pres">
      <dgm:prSet presAssocID="{2DDCD201-2E30-448B-9B56-D7B8137E154C}" presName="pictRect" presStyleLbl="node1" presStyleIdx="10" presStyleCnt="11"/>
      <dgm:spPr>
        <a:blipFill rotWithShape="1">
          <a:blip xmlns:r="http://schemas.openxmlformats.org/officeDocument/2006/relationships" r:embed="rId11"/>
          <a:srcRect/>
          <a:stretch>
            <a:fillRect/>
          </a:stretch>
        </a:blipFill>
      </dgm:spPr>
    </dgm:pt>
    <dgm:pt modelId="{85A8BED1-F640-410D-967F-B1C865E83457}" type="pres">
      <dgm:prSet presAssocID="{2DDCD201-2E30-448B-9B56-D7B8137E154C}" presName="textRect" presStyleLbl="revTx" presStyleIdx="10" presStyleCnt="11">
        <dgm:presLayoutVars>
          <dgm:bulletEnabled val="1"/>
        </dgm:presLayoutVars>
      </dgm:prSet>
      <dgm:spPr/>
    </dgm:pt>
  </dgm:ptLst>
  <dgm:cxnLst>
    <dgm:cxn modelId="{A5FA1902-5EA9-4A91-B90C-A337299464CF}" type="presOf" srcId="{F47B3851-D0F8-405F-BE57-52BD0FDE7B31}" destId="{EC0CC3C1-9D44-43E2-9FFB-C4F097958DF2}" srcOrd="0" destOrd="0" presId="urn:microsoft.com/office/officeart/2005/8/layout/pList1"/>
    <dgm:cxn modelId="{24E88D0B-7C9E-46F3-9E98-819E8BD0923F}" srcId="{69838956-37AE-4C59-BED0-A997847CEC22}" destId="{578C15BB-AEFD-4645-A995-33E6AB666761}" srcOrd="0" destOrd="0" parTransId="{A195C901-0534-4497-9014-69A74D6BA35B}" sibTransId="{AA39F1F5-E2EB-408D-84D8-9919124F507E}"/>
    <dgm:cxn modelId="{2C1AF10F-6B95-450D-94AC-BE2E9EBF5F8C}" type="presOf" srcId="{413E99B0-6C33-4341-BB67-E30A58AD65F8}" destId="{049203D6-21C1-42DF-A716-536A3E062E9D}" srcOrd="0" destOrd="0" presId="urn:microsoft.com/office/officeart/2005/8/layout/pList1"/>
    <dgm:cxn modelId="{36A1C013-C671-4901-897C-2A0F2BFB3239}" srcId="{69838956-37AE-4C59-BED0-A997847CEC22}" destId="{413E99B0-6C33-4341-BB67-E30A58AD65F8}" srcOrd="2" destOrd="0" parTransId="{2384AAE4-960D-42C7-BB8C-317CCECCFE22}" sibTransId="{150623B9-61C7-4EC9-93AE-56B3AE5FB8B8}"/>
    <dgm:cxn modelId="{FC9D4A1E-4D29-4FD6-8ADC-3034AB568914}" type="presOf" srcId="{C2048237-C568-4F1F-B007-882ED5939B2E}" destId="{778F3509-5D75-43C4-9F03-76589F257A72}" srcOrd="0" destOrd="0" presId="urn:microsoft.com/office/officeart/2005/8/layout/pList1"/>
    <dgm:cxn modelId="{E8AE5320-F040-403A-877B-7F2C939DE4EF}" srcId="{69838956-37AE-4C59-BED0-A997847CEC22}" destId="{5EC8FD5F-57E9-4355-ACFC-1B50E242B0C3}" srcOrd="4" destOrd="0" parTransId="{C233CE02-A691-41EC-ADD8-77FBF3C076FA}" sibTransId="{2F8BD963-0E39-4CCE-81E6-DA61A4ED9C90}"/>
    <dgm:cxn modelId="{2EECE524-06C2-49BC-864C-9A6EC4933097}" srcId="{69838956-37AE-4C59-BED0-A997847CEC22}" destId="{673087F8-1F34-426B-B7D6-DA3996F1387C}" srcOrd="9" destOrd="0" parTransId="{33B7AFB1-F492-4092-B2F7-9289C2D2B182}" sibTransId="{8C35FAA2-DC38-4834-96FE-69DE3473CF43}"/>
    <dgm:cxn modelId="{05072C2D-1580-4BCC-BB87-5F06053B252C}" type="presOf" srcId="{578C15BB-AEFD-4645-A995-33E6AB666761}" destId="{2C429BC8-EA7A-4E64-AD7A-F454825A811E}" srcOrd="0" destOrd="0" presId="urn:microsoft.com/office/officeart/2005/8/layout/pList1"/>
    <dgm:cxn modelId="{CEB70433-5531-446B-A6C2-E541DE5C1048}" type="presOf" srcId="{150623B9-61C7-4EC9-93AE-56B3AE5FB8B8}" destId="{9A3CE711-A59A-4C52-AFE0-0016B8F89E46}" srcOrd="0" destOrd="0" presId="urn:microsoft.com/office/officeart/2005/8/layout/pList1"/>
    <dgm:cxn modelId="{F4A1603C-9A5B-426E-B176-2FD7228D4613}" srcId="{69838956-37AE-4C59-BED0-A997847CEC22}" destId="{C2048237-C568-4F1F-B007-882ED5939B2E}" srcOrd="8" destOrd="0" parTransId="{E469FCEB-C401-4F9C-BC5D-7A71F8FDBF70}" sibTransId="{1A613D69-AC61-4200-96E4-34CB7630C69B}"/>
    <dgm:cxn modelId="{79054D3E-2836-452C-9583-80C6185D2F37}" type="presOf" srcId="{1A436E3C-50C4-4986-9C8F-018C49D23DBD}" destId="{3A470005-A536-4A88-9CA8-ABE6DAABD7DC}" srcOrd="0" destOrd="0" presId="urn:microsoft.com/office/officeart/2005/8/layout/pList1"/>
    <dgm:cxn modelId="{29E1445F-E0F7-4E93-ABEB-419F8679DB99}" type="presOf" srcId="{E713E059-E69F-44BD-8E51-963B70A61EC4}" destId="{F9400A5A-DB3E-4C32-B04E-32DD11626653}" srcOrd="0" destOrd="0" presId="urn:microsoft.com/office/officeart/2005/8/layout/pList1"/>
    <dgm:cxn modelId="{EC3A1542-29F6-4823-B68E-B4E9CFF99C97}" type="presOf" srcId="{E379701D-90FB-4981-A615-3FEC384D3FF7}" destId="{53C88DBD-A635-4DA6-A927-418518555576}" srcOrd="0" destOrd="0" presId="urn:microsoft.com/office/officeart/2005/8/layout/pList1"/>
    <dgm:cxn modelId="{F6416B43-03E1-406E-8237-368EACDB4AEB}" type="presOf" srcId="{2DDCD201-2E30-448B-9B56-D7B8137E154C}" destId="{85A8BED1-F640-410D-967F-B1C865E83457}" srcOrd="0" destOrd="0" presId="urn:microsoft.com/office/officeart/2005/8/layout/pList1"/>
    <dgm:cxn modelId="{194C1244-160A-479B-A7B7-68F387EF1D47}" type="presOf" srcId="{6C50C6FA-FAC7-420F-BC38-B3AC83333541}" destId="{7B2A947E-885B-4B9D-B852-54480211AF4D}" srcOrd="0" destOrd="0" presId="urn:microsoft.com/office/officeart/2005/8/layout/pList1"/>
    <dgm:cxn modelId="{49207964-3F43-4BE6-93CC-DFB6CDB3E14A}" type="presOf" srcId="{1A613D69-AC61-4200-96E4-34CB7630C69B}" destId="{F7C95DD5-8831-4941-A0EF-F7C7EDB872EA}" srcOrd="0" destOrd="0" presId="urn:microsoft.com/office/officeart/2005/8/layout/pList1"/>
    <dgm:cxn modelId="{4832596B-D2B2-47D2-A9DA-C8BEE3DC840F}" type="presOf" srcId="{8C35FAA2-DC38-4834-96FE-69DE3473CF43}" destId="{4A08396F-E719-41D1-87DA-6F81D03C981F}" srcOrd="0" destOrd="0" presId="urn:microsoft.com/office/officeart/2005/8/layout/pList1"/>
    <dgm:cxn modelId="{40B39C4F-3E7D-4678-ADB9-9C60C2191B66}" srcId="{69838956-37AE-4C59-BED0-A997847CEC22}" destId="{F47B3851-D0F8-405F-BE57-52BD0FDE7B31}" srcOrd="1" destOrd="0" parTransId="{530B537E-C52B-4935-895B-0EACFC6550F9}" sibTransId="{71E02B5F-D094-43BB-B03D-A67C9400BBC8}"/>
    <dgm:cxn modelId="{69195D77-C7B6-412A-B228-44C7A02B3056}" type="presOf" srcId="{A47BFF24-A0F2-40F8-8C76-08C9F1F1045D}" destId="{5F34BBED-D784-4B51-8964-E2C5BB1DF9DE}" srcOrd="0" destOrd="0" presId="urn:microsoft.com/office/officeart/2005/8/layout/pList1"/>
    <dgm:cxn modelId="{DC530080-FFC4-4501-8BA9-47D7D646BF0F}" type="presOf" srcId="{673087F8-1F34-426B-B7D6-DA3996F1387C}" destId="{ECACD43C-E2FA-462A-89C9-D0298905B67F}" srcOrd="0" destOrd="0" presId="urn:microsoft.com/office/officeart/2005/8/layout/pList1"/>
    <dgm:cxn modelId="{21421188-2A4B-4102-8345-E8735262F28C}" type="presOf" srcId="{5EC8FD5F-57E9-4355-ACFC-1B50E242B0C3}" destId="{4100AACC-59AB-4756-AA76-971221DAE2E3}" srcOrd="0" destOrd="0" presId="urn:microsoft.com/office/officeart/2005/8/layout/pList1"/>
    <dgm:cxn modelId="{D4067B93-F901-4332-A087-FB3CA58C177F}" srcId="{69838956-37AE-4C59-BED0-A997847CEC22}" destId="{A47BFF24-A0F2-40F8-8C76-08C9F1F1045D}" srcOrd="6" destOrd="0" parTransId="{AAD11BD4-2F79-499E-B95C-2CB6D0AD45F0}" sibTransId="{E379701D-90FB-4981-A615-3FEC384D3FF7}"/>
    <dgm:cxn modelId="{1335B89A-9EFA-45A0-A0E0-A08004DBAE11}" srcId="{69838956-37AE-4C59-BED0-A997847CEC22}" destId="{6BA8F6F4-7189-4689-9708-8E7FA8062305}" srcOrd="3" destOrd="0" parTransId="{C9357C7F-EE68-4D0D-9567-EADB4F1A6EFA}" sibTransId="{6C50C6FA-FAC7-420F-BC38-B3AC83333541}"/>
    <dgm:cxn modelId="{D098CDA8-77E3-451D-8B7F-6C990BB56421}" type="presOf" srcId="{64143BC4-D438-4371-9344-B46760EE78F5}" destId="{B6D44E9C-1842-429F-A353-AFCF83FF8A29}" srcOrd="0" destOrd="0" presId="urn:microsoft.com/office/officeart/2005/8/layout/pList1"/>
    <dgm:cxn modelId="{AF8547AF-753F-43FF-A24B-3AE3D1E4C0F1}" type="presOf" srcId="{2F8BD963-0E39-4CCE-81E6-DA61A4ED9C90}" destId="{3A5E94F7-83EE-4F59-A28E-0E810B5F4EF5}" srcOrd="0" destOrd="0" presId="urn:microsoft.com/office/officeart/2005/8/layout/pList1"/>
    <dgm:cxn modelId="{6AC016B4-4C32-4163-8FEE-5D69731E70F1}" srcId="{69838956-37AE-4C59-BED0-A997847CEC22}" destId="{64143BC4-D438-4371-9344-B46760EE78F5}" srcOrd="5" destOrd="0" parTransId="{F56BFF28-E47D-48E2-87DB-A62A2EE2FF2C}" sibTransId="{E713E059-E69F-44BD-8E51-963B70A61EC4}"/>
    <dgm:cxn modelId="{CDA908B7-DC5C-4145-AFA4-4DFF7DA844B1}" type="presOf" srcId="{69838956-37AE-4C59-BED0-A997847CEC22}" destId="{52A84540-CC00-488D-9B55-BAB833FB7C17}" srcOrd="0" destOrd="0" presId="urn:microsoft.com/office/officeart/2005/8/layout/pList1"/>
    <dgm:cxn modelId="{24D8F9BB-B515-4780-8F1A-1A60B0F6F87C}" type="presOf" srcId="{AA39F1F5-E2EB-408D-84D8-9919124F507E}" destId="{4EBDD4E6-1A62-4B95-B5F6-CC57597E060C}" srcOrd="0" destOrd="0" presId="urn:microsoft.com/office/officeart/2005/8/layout/pList1"/>
    <dgm:cxn modelId="{6B7444C0-8E98-4266-A964-0FB1125909BB}" type="presOf" srcId="{9455E6D9-8CDF-4EA8-9DF0-227A15D2421A}" destId="{16E05E1B-BAA2-4101-8745-E6ADEC0F9D91}" srcOrd="0" destOrd="0" presId="urn:microsoft.com/office/officeart/2005/8/layout/pList1"/>
    <dgm:cxn modelId="{57639FD2-3EE1-441D-AEEC-59D1D2042BB8}" type="presOf" srcId="{6BA8F6F4-7189-4689-9708-8E7FA8062305}" destId="{52D2C8E6-1312-487E-B4F5-21CDA29A1E0B}" srcOrd="0" destOrd="0" presId="urn:microsoft.com/office/officeart/2005/8/layout/pList1"/>
    <dgm:cxn modelId="{983088DE-8E50-4E55-B2B9-0BC892FEE1AB}" type="presOf" srcId="{71E02B5F-D094-43BB-B03D-A67C9400BBC8}" destId="{0EECC2F6-D9A0-4F34-A08A-9DFF8E158B6A}" srcOrd="0" destOrd="0" presId="urn:microsoft.com/office/officeart/2005/8/layout/pList1"/>
    <dgm:cxn modelId="{B1A220E7-F2BB-4B6A-B513-87860F815E71}" srcId="{69838956-37AE-4C59-BED0-A997847CEC22}" destId="{9455E6D9-8CDF-4EA8-9DF0-227A15D2421A}" srcOrd="7" destOrd="0" parTransId="{67652DB2-8493-4D5D-B84C-2BDE63613A0E}" sibTransId="{1A436E3C-50C4-4986-9C8F-018C49D23DBD}"/>
    <dgm:cxn modelId="{D7C893FE-BDD6-4E59-A48D-104F62C2966A}" srcId="{69838956-37AE-4C59-BED0-A997847CEC22}" destId="{2DDCD201-2E30-448B-9B56-D7B8137E154C}" srcOrd="10" destOrd="0" parTransId="{F0DB2A0A-F0FD-4713-A73F-05C582B2B492}" sibTransId="{4EF30021-F560-492B-BA88-DC34C7243EA9}"/>
    <dgm:cxn modelId="{50D063E9-9DF2-4DEF-B995-E8A6C848E888}" type="presParOf" srcId="{52A84540-CC00-488D-9B55-BAB833FB7C17}" destId="{6C5428C6-9F41-4350-A2A2-9319A7209AE1}" srcOrd="0" destOrd="0" presId="urn:microsoft.com/office/officeart/2005/8/layout/pList1"/>
    <dgm:cxn modelId="{8C4AE0E4-5B8A-4DD7-839B-D211C5036160}" type="presParOf" srcId="{6C5428C6-9F41-4350-A2A2-9319A7209AE1}" destId="{0D50E876-B0B4-4101-A3F8-83D3333A91F8}" srcOrd="0" destOrd="0" presId="urn:microsoft.com/office/officeart/2005/8/layout/pList1"/>
    <dgm:cxn modelId="{9837BEC6-740E-48CC-8B3E-B9421BAF9E62}" type="presParOf" srcId="{6C5428C6-9F41-4350-A2A2-9319A7209AE1}" destId="{2C429BC8-EA7A-4E64-AD7A-F454825A811E}" srcOrd="1" destOrd="0" presId="urn:microsoft.com/office/officeart/2005/8/layout/pList1"/>
    <dgm:cxn modelId="{9D8479BB-BFC1-4548-B5E3-73B5AE1BAF31}" type="presParOf" srcId="{52A84540-CC00-488D-9B55-BAB833FB7C17}" destId="{4EBDD4E6-1A62-4B95-B5F6-CC57597E060C}" srcOrd="1" destOrd="0" presId="urn:microsoft.com/office/officeart/2005/8/layout/pList1"/>
    <dgm:cxn modelId="{9CB05E0B-6D0D-4A07-AC34-2248B3B19980}" type="presParOf" srcId="{52A84540-CC00-488D-9B55-BAB833FB7C17}" destId="{E32DA931-534C-42A0-9559-1C76BA0BE9E7}" srcOrd="2" destOrd="0" presId="urn:microsoft.com/office/officeart/2005/8/layout/pList1"/>
    <dgm:cxn modelId="{B8922EDC-B10E-47F5-A7FA-CA1BA7742CFB}" type="presParOf" srcId="{E32DA931-534C-42A0-9559-1C76BA0BE9E7}" destId="{9ED9CB4F-325A-430F-93E7-80295B6ADADA}" srcOrd="0" destOrd="0" presId="urn:microsoft.com/office/officeart/2005/8/layout/pList1"/>
    <dgm:cxn modelId="{443078DE-AB04-4FBE-BA4E-12A684B44185}" type="presParOf" srcId="{E32DA931-534C-42A0-9559-1C76BA0BE9E7}" destId="{EC0CC3C1-9D44-43E2-9FFB-C4F097958DF2}" srcOrd="1" destOrd="0" presId="urn:microsoft.com/office/officeart/2005/8/layout/pList1"/>
    <dgm:cxn modelId="{2D3DEDAA-A679-4CD9-A490-2A25490358C1}" type="presParOf" srcId="{52A84540-CC00-488D-9B55-BAB833FB7C17}" destId="{0EECC2F6-D9A0-4F34-A08A-9DFF8E158B6A}" srcOrd="3" destOrd="0" presId="urn:microsoft.com/office/officeart/2005/8/layout/pList1"/>
    <dgm:cxn modelId="{35BA471D-C8D0-4003-8441-F7147AF15727}" type="presParOf" srcId="{52A84540-CC00-488D-9B55-BAB833FB7C17}" destId="{1C65E179-24F8-40C1-9B0A-EDC58F155263}" srcOrd="4" destOrd="0" presId="urn:microsoft.com/office/officeart/2005/8/layout/pList1"/>
    <dgm:cxn modelId="{03B01D5E-7353-48BD-9D34-4297571BE470}" type="presParOf" srcId="{1C65E179-24F8-40C1-9B0A-EDC58F155263}" destId="{D0C967F9-ECC1-4114-BF09-FFED29AE73CC}" srcOrd="0" destOrd="0" presId="urn:microsoft.com/office/officeart/2005/8/layout/pList1"/>
    <dgm:cxn modelId="{D025A327-FB9B-470B-BDC5-A26615717020}" type="presParOf" srcId="{1C65E179-24F8-40C1-9B0A-EDC58F155263}" destId="{049203D6-21C1-42DF-A716-536A3E062E9D}" srcOrd="1" destOrd="0" presId="urn:microsoft.com/office/officeart/2005/8/layout/pList1"/>
    <dgm:cxn modelId="{3242953F-3575-46B4-8749-824B44A9B6F3}" type="presParOf" srcId="{52A84540-CC00-488D-9B55-BAB833FB7C17}" destId="{9A3CE711-A59A-4C52-AFE0-0016B8F89E46}" srcOrd="5" destOrd="0" presId="urn:microsoft.com/office/officeart/2005/8/layout/pList1"/>
    <dgm:cxn modelId="{BE2A5C84-EEAF-4B7D-AC91-7C073954DAA7}" type="presParOf" srcId="{52A84540-CC00-488D-9B55-BAB833FB7C17}" destId="{F5DFAC4B-DAB2-41A2-83E9-9893B9F06C3B}" srcOrd="6" destOrd="0" presId="urn:microsoft.com/office/officeart/2005/8/layout/pList1"/>
    <dgm:cxn modelId="{E2DDA22C-47F5-49D9-8BE1-9D1E462BC65A}" type="presParOf" srcId="{F5DFAC4B-DAB2-41A2-83E9-9893B9F06C3B}" destId="{2480F18F-C011-40E0-BD82-87A5E299983A}" srcOrd="0" destOrd="0" presId="urn:microsoft.com/office/officeart/2005/8/layout/pList1"/>
    <dgm:cxn modelId="{570D97FF-6CBA-4C4B-8A6C-CBEC87C07282}" type="presParOf" srcId="{F5DFAC4B-DAB2-41A2-83E9-9893B9F06C3B}" destId="{52D2C8E6-1312-487E-B4F5-21CDA29A1E0B}" srcOrd="1" destOrd="0" presId="urn:microsoft.com/office/officeart/2005/8/layout/pList1"/>
    <dgm:cxn modelId="{C0DFB20E-9EFA-4FA7-B334-C85935352898}" type="presParOf" srcId="{52A84540-CC00-488D-9B55-BAB833FB7C17}" destId="{7B2A947E-885B-4B9D-B852-54480211AF4D}" srcOrd="7" destOrd="0" presId="urn:microsoft.com/office/officeart/2005/8/layout/pList1"/>
    <dgm:cxn modelId="{44274E2C-5341-4F44-885B-554621C349F3}" type="presParOf" srcId="{52A84540-CC00-488D-9B55-BAB833FB7C17}" destId="{08387D8C-6A74-4A94-8D21-28909FE54F00}" srcOrd="8" destOrd="0" presId="urn:microsoft.com/office/officeart/2005/8/layout/pList1"/>
    <dgm:cxn modelId="{2F18B789-A4A9-4AFB-BE7A-1BB3560B90B4}" type="presParOf" srcId="{08387D8C-6A74-4A94-8D21-28909FE54F00}" destId="{3BF32335-6C7F-4A62-8790-07AF2A6816A6}" srcOrd="0" destOrd="0" presId="urn:microsoft.com/office/officeart/2005/8/layout/pList1"/>
    <dgm:cxn modelId="{77A1639E-CFE3-490D-AFB7-1D8A3AB46FD6}" type="presParOf" srcId="{08387D8C-6A74-4A94-8D21-28909FE54F00}" destId="{4100AACC-59AB-4756-AA76-971221DAE2E3}" srcOrd="1" destOrd="0" presId="urn:microsoft.com/office/officeart/2005/8/layout/pList1"/>
    <dgm:cxn modelId="{08F19EAD-F174-47F6-8990-5780D3E371C3}" type="presParOf" srcId="{52A84540-CC00-488D-9B55-BAB833FB7C17}" destId="{3A5E94F7-83EE-4F59-A28E-0E810B5F4EF5}" srcOrd="9" destOrd="0" presId="urn:microsoft.com/office/officeart/2005/8/layout/pList1"/>
    <dgm:cxn modelId="{3CD7B6B9-C308-4CD9-96B0-75C333D778D4}" type="presParOf" srcId="{52A84540-CC00-488D-9B55-BAB833FB7C17}" destId="{F48C2D09-D6C1-477A-BB6E-BF47D7CDF85D}" srcOrd="10" destOrd="0" presId="urn:microsoft.com/office/officeart/2005/8/layout/pList1"/>
    <dgm:cxn modelId="{3F1A0973-EE3B-4EC6-B56A-103CBB603655}" type="presParOf" srcId="{F48C2D09-D6C1-477A-BB6E-BF47D7CDF85D}" destId="{3D0262C7-44F1-4695-AB73-9CEE1CAB0FBB}" srcOrd="0" destOrd="0" presId="urn:microsoft.com/office/officeart/2005/8/layout/pList1"/>
    <dgm:cxn modelId="{56A84AB9-94A0-4420-8D91-55FD3D63DAE8}" type="presParOf" srcId="{F48C2D09-D6C1-477A-BB6E-BF47D7CDF85D}" destId="{B6D44E9C-1842-429F-A353-AFCF83FF8A29}" srcOrd="1" destOrd="0" presId="urn:microsoft.com/office/officeart/2005/8/layout/pList1"/>
    <dgm:cxn modelId="{12A4D39E-D40B-4C1C-AAAD-3EDE4637C464}" type="presParOf" srcId="{52A84540-CC00-488D-9B55-BAB833FB7C17}" destId="{F9400A5A-DB3E-4C32-B04E-32DD11626653}" srcOrd="11" destOrd="0" presId="urn:microsoft.com/office/officeart/2005/8/layout/pList1"/>
    <dgm:cxn modelId="{9547D373-20A0-4F66-871C-621312391A60}" type="presParOf" srcId="{52A84540-CC00-488D-9B55-BAB833FB7C17}" destId="{B50F359C-FC97-4730-BDB9-0C92119593BF}" srcOrd="12" destOrd="0" presId="urn:microsoft.com/office/officeart/2005/8/layout/pList1"/>
    <dgm:cxn modelId="{6DD2830F-79F3-4D8E-BB38-E7728DCCD6A4}" type="presParOf" srcId="{B50F359C-FC97-4730-BDB9-0C92119593BF}" destId="{53457EDD-9A1B-4AE5-85FE-AB35569EFE5B}" srcOrd="0" destOrd="0" presId="urn:microsoft.com/office/officeart/2005/8/layout/pList1"/>
    <dgm:cxn modelId="{1A513B53-5C88-4ED2-80ED-D19171E69BBC}" type="presParOf" srcId="{B50F359C-FC97-4730-BDB9-0C92119593BF}" destId="{5F34BBED-D784-4B51-8964-E2C5BB1DF9DE}" srcOrd="1" destOrd="0" presId="urn:microsoft.com/office/officeart/2005/8/layout/pList1"/>
    <dgm:cxn modelId="{E04C365D-DF30-4F31-AC70-08DA091388AA}" type="presParOf" srcId="{52A84540-CC00-488D-9B55-BAB833FB7C17}" destId="{53C88DBD-A635-4DA6-A927-418518555576}" srcOrd="13" destOrd="0" presId="urn:microsoft.com/office/officeart/2005/8/layout/pList1"/>
    <dgm:cxn modelId="{E45E2E2F-B934-4945-9D9E-D255923AC1B3}" type="presParOf" srcId="{52A84540-CC00-488D-9B55-BAB833FB7C17}" destId="{2D5E80A9-2FE3-44C1-9A8C-37882FD775D0}" srcOrd="14" destOrd="0" presId="urn:microsoft.com/office/officeart/2005/8/layout/pList1"/>
    <dgm:cxn modelId="{A917DF87-ADAB-493D-8D07-D51B86579EF2}" type="presParOf" srcId="{2D5E80A9-2FE3-44C1-9A8C-37882FD775D0}" destId="{20E787AD-17E0-4CB8-BC17-60E138B87D1C}" srcOrd="0" destOrd="0" presId="urn:microsoft.com/office/officeart/2005/8/layout/pList1"/>
    <dgm:cxn modelId="{FA2E4EFB-B1C2-4895-8C42-9DE24A966909}" type="presParOf" srcId="{2D5E80A9-2FE3-44C1-9A8C-37882FD775D0}" destId="{16E05E1B-BAA2-4101-8745-E6ADEC0F9D91}" srcOrd="1" destOrd="0" presId="urn:microsoft.com/office/officeart/2005/8/layout/pList1"/>
    <dgm:cxn modelId="{C83F9B0F-5263-4EA7-BCA3-B5ED29270D5E}" type="presParOf" srcId="{52A84540-CC00-488D-9B55-BAB833FB7C17}" destId="{3A470005-A536-4A88-9CA8-ABE6DAABD7DC}" srcOrd="15" destOrd="0" presId="urn:microsoft.com/office/officeart/2005/8/layout/pList1"/>
    <dgm:cxn modelId="{1AFD1751-5ECA-43B9-B4EA-545B2257E83A}" type="presParOf" srcId="{52A84540-CC00-488D-9B55-BAB833FB7C17}" destId="{69767667-775D-4C9D-B22E-D7077329CD6F}" srcOrd="16" destOrd="0" presId="urn:microsoft.com/office/officeart/2005/8/layout/pList1"/>
    <dgm:cxn modelId="{9BDC54B3-8FE7-41DE-8DC9-0912F3766500}" type="presParOf" srcId="{69767667-775D-4C9D-B22E-D7077329CD6F}" destId="{5CA61F94-3B04-465B-AE72-448E11403DF5}" srcOrd="0" destOrd="0" presId="urn:microsoft.com/office/officeart/2005/8/layout/pList1"/>
    <dgm:cxn modelId="{65901C99-3610-4E7E-9D5F-16A4D430EE69}" type="presParOf" srcId="{69767667-775D-4C9D-B22E-D7077329CD6F}" destId="{778F3509-5D75-43C4-9F03-76589F257A72}" srcOrd="1" destOrd="0" presId="urn:microsoft.com/office/officeart/2005/8/layout/pList1"/>
    <dgm:cxn modelId="{AFDFDDDA-F9FE-4F39-BB63-429471E6F45D}" type="presParOf" srcId="{52A84540-CC00-488D-9B55-BAB833FB7C17}" destId="{F7C95DD5-8831-4941-A0EF-F7C7EDB872EA}" srcOrd="17" destOrd="0" presId="urn:microsoft.com/office/officeart/2005/8/layout/pList1"/>
    <dgm:cxn modelId="{BF1503B7-A56A-4680-8653-D2C119750DFE}" type="presParOf" srcId="{52A84540-CC00-488D-9B55-BAB833FB7C17}" destId="{8B454604-8380-4952-9190-6AC369C26CDB}" srcOrd="18" destOrd="0" presId="urn:microsoft.com/office/officeart/2005/8/layout/pList1"/>
    <dgm:cxn modelId="{35BCE627-C2C5-48A7-8135-04FC5B29340D}" type="presParOf" srcId="{8B454604-8380-4952-9190-6AC369C26CDB}" destId="{9D20EB8B-93F2-4FEE-955E-63F36F1EAB71}" srcOrd="0" destOrd="0" presId="urn:microsoft.com/office/officeart/2005/8/layout/pList1"/>
    <dgm:cxn modelId="{5742161F-2C94-415D-9E70-E400AAE644E6}" type="presParOf" srcId="{8B454604-8380-4952-9190-6AC369C26CDB}" destId="{ECACD43C-E2FA-462A-89C9-D0298905B67F}" srcOrd="1" destOrd="0" presId="urn:microsoft.com/office/officeart/2005/8/layout/pList1"/>
    <dgm:cxn modelId="{30E4362D-9962-4131-B28C-B942CAF780D3}" type="presParOf" srcId="{52A84540-CC00-488D-9B55-BAB833FB7C17}" destId="{4A08396F-E719-41D1-87DA-6F81D03C981F}" srcOrd="19" destOrd="0" presId="urn:microsoft.com/office/officeart/2005/8/layout/pList1"/>
    <dgm:cxn modelId="{01C83CC4-2D0A-4620-B1F4-19E9E70F3EEE}" type="presParOf" srcId="{52A84540-CC00-488D-9B55-BAB833FB7C17}" destId="{35A9682C-719B-4F4B-9420-24A9F8B9D3F2}" srcOrd="20" destOrd="0" presId="urn:microsoft.com/office/officeart/2005/8/layout/pList1"/>
    <dgm:cxn modelId="{6ACF0882-2A37-4094-A3CF-0670C9675400}" type="presParOf" srcId="{35A9682C-719B-4F4B-9420-24A9F8B9D3F2}" destId="{92182CCD-F6D2-4808-BDD7-4601C16615D0}" srcOrd="0" destOrd="0" presId="urn:microsoft.com/office/officeart/2005/8/layout/pList1"/>
    <dgm:cxn modelId="{B80A1906-1FCC-48F4-BA83-E952223FCA6F}" type="presParOf" srcId="{35A9682C-719B-4F4B-9420-24A9F8B9D3F2}" destId="{85A8BED1-F640-410D-967F-B1C865E83457}"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A5E875-91B8-45EE-8899-BE41A13F2813}" type="doc">
      <dgm:prSet loTypeId="urn:microsoft.com/office/officeart/2008/layout/LinedList" loCatId="list" qsTypeId="urn:microsoft.com/office/officeart/2005/8/quickstyle/simple4" qsCatId="simple" csTypeId="urn:microsoft.com/office/officeart/2005/8/colors/accent6_1" csCatId="accent6" phldr="1"/>
      <dgm:spPr/>
      <dgm:t>
        <a:bodyPr/>
        <a:lstStyle/>
        <a:p>
          <a:endParaRPr lang="en-US"/>
        </a:p>
      </dgm:t>
    </dgm:pt>
    <dgm:pt modelId="{CA78F0CE-589B-423F-9C71-659B6B5ABF9E}">
      <dgm:prSet custT="1"/>
      <dgm:spPr/>
      <dgm:t>
        <a:bodyPr/>
        <a:lstStyle/>
        <a:p>
          <a:pPr>
            <a:lnSpc>
              <a:spcPct val="100000"/>
            </a:lnSpc>
          </a:pPr>
          <a:r>
            <a:rPr lang="en-US" sz="1400" dirty="0"/>
            <a:t>Books and Journals submitted to top indices including: </a:t>
          </a:r>
        </a:p>
      </dgm:t>
    </dgm:pt>
    <dgm:pt modelId="{C7F9D145-7509-451C-A451-84F7009AC6DF}" type="parTrans" cxnId="{85FCC994-A5FE-4D31-AFDA-520FF5EB0A2D}">
      <dgm:prSet/>
      <dgm:spPr/>
      <dgm:t>
        <a:bodyPr/>
        <a:lstStyle/>
        <a:p>
          <a:endParaRPr lang="en-US"/>
        </a:p>
      </dgm:t>
    </dgm:pt>
    <dgm:pt modelId="{0A616574-0568-41ED-BFA6-634979C2B9C1}" type="sibTrans" cxnId="{85FCC994-A5FE-4D31-AFDA-520FF5EB0A2D}">
      <dgm:prSet/>
      <dgm:spPr/>
      <dgm:t>
        <a:bodyPr/>
        <a:lstStyle/>
        <a:p>
          <a:endParaRPr lang="en-US"/>
        </a:p>
      </dgm:t>
    </dgm:pt>
    <dgm:pt modelId="{FA14326B-7430-4969-9F0F-D955D77FE7B8}">
      <dgm:prSet custT="1"/>
      <dgm:spPr/>
      <dgm:t>
        <a:bodyPr/>
        <a:lstStyle/>
        <a:p>
          <a:pPr>
            <a:lnSpc>
              <a:spcPct val="100000"/>
            </a:lnSpc>
          </a:pPr>
          <a:r>
            <a:rPr lang="en-US" sz="1800" dirty="0"/>
            <a:t>Web of Science</a:t>
          </a:r>
          <a:r>
            <a:rPr lang="en-US" sz="1600" dirty="0"/>
            <a:t>™</a:t>
          </a:r>
          <a:endParaRPr lang="en-US" sz="1800" dirty="0"/>
        </a:p>
      </dgm:t>
    </dgm:pt>
    <dgm:pt modelId="{562E40F8-4CFF-45D1-A638-C03532D932E2}" type="parTrans" cxnId="{25206CA6-186E-4143-8E15-A463A13B5FAF}">
      <dgm:prSet/>
      <dgm:spPr/>
      <dgm:t>
        <a:bodyPr/>
        <a:lstStyle/>
        <a:p>
          <a:endParaRPr lang="en-US"/>
        </a:p>
      </dgm:t>
    </dgm:pt>
    <dgm:pt modelId="{51F36040-18EB-4988-97CC-9CA8C95C23C6}" type="sibTrans" cxnId="{25206CA6-186E-4143-8E15-A463A13B5FAF}">
      <dgm:prSet/>
      <dgm:spPr/>
      <dgm:t>
        <a:bodyPr/>
        <a:lstStyle/>
        <a:p>
          <a:endParaRPr lang="en-US"/>
        </a:p>
      </dgm:t>
    </dgm:pt>
    <dgm:pt modelId="{05D09E99-6A5B-4A31-8D59-1839E9457CDE}">
      <dgm:prSet custT="1"/>
      <dgm:spPr/>
      <dgm:t>
        <a:bodyPr/>
        <a:lstStyle/>
        <a:p>
          <a:pPr>
            <a:lnSpc>
              <a:spcPct val="100000"/>
            </a:lnSpc>
          </a:pPr>
          <a:r>
            <a:rPr lang="en-US" sz="1800" dirty="0"/>
            <a:t>Scopus</a:t>
          </a:r>
          <a:r>
            <a:rPr lang="en-US" sz="1600" dirty="0"/>
            <a:t>®</a:t>
          </a:r>
          <a:endParaRPr lang="en-US" sz="1800" dirty="0"/>
        </a:p>
      </dgm:t>
    </dgm:pt>
    <dgm:pt modelId="{2BABFB03-F1EB-4E0B-9FCB-EFBC93554C9E}" type="parTrans" cxnId="{84CB7207-ABBF-461F-98FF-58FB3763F2A9}">
      <dgm:prSet/>
      <dgm:spPr/>
      <dgm:t>
        <a:bodyPr/>
        <a:lstStyle/>
        <a:p>
          <a:endParaRPr lang="en-US"/>
        </a:p>
      </dgm:t>
    </dgm:pt>
    <dgm:pt modelId="{96DB94E6-2EE5-4E4F-BF8E-6E67C715FAAB}" type="sibTrans" cxnId="{84CB7207-ABBF-461F-98FF-58FB3763F2A9}">
      <dgm:prSet/>
      <dgm:spPr/>
      <dgm:t>
        <a:bodyPr/>
        <a:lstStyle/>
        <a:p>
          <a:endParaRPr lang="en-US"/>
        </a:p>
      </dgm:t>
    </dgm:pt>
    <dgm:pt modelId="{4060317D-28B8-4CCA-ABD7-FF3E335FF714}">
      <dgm:prSet custT="1"/>
      <dgm:spPr/>
      <dgm:t>
        <a:bodyPr/>
        <a:lstStyle/>
        <a:p>
          <a:pPr>
            <a:lnSpc>
              <a:spcPct val="100000"/>
            </a:lnSpc>
          </a:pPr>
          <a:r>
            <a:rPr lang="en-US" sz="1800" dirty="0" err="1"/>
            <a:t>Ei</a:t>
          </a:r>
          <a:r>
            <a:rPr lang="en-US" sz="1800" dirty="0"/>
            <a:t> </a:t>
          </a:r>
          <a:r>
            <a:rPr lang="en-US" sz="1800" dirty="0" err="1"/>
            <a:t>Compendex</a:t>
          </a:r>
          <a:r>
            <a:rPr lang="en-US" sz="1600" dirty="0"/>
            <a:t>®</a:t>
          </a:r>
          <a:endParaRPr lang="en-US" sz="1800" dirty="0"/>
        </a:p>
      </dgm:t>
    </dgm:pt>
    <dgm:pt modelId="{E68F95D7-0299-4053-8109-F30AD2EE8315}" type="parTrans" cxnId="{1AB95AD3-D414-4826-B200-5CB2927A96F8}">
      <dgm:prSet/>
      <dgm:spPr/>
      <dgm:t>
        <a:bodyPr/>
        <a:lstStyle/>
        <a:p>
          <a:endParaRPr lang="en-US"/>
        </a:p>
      </dgm:t>
    </dgm:pt>
    <dgm:pt modelId="{9764C09E-66C8-457D-A02B-9B9DF1FDC278}" type="sibTrans" cxnId="{1AB95AD3-D414-4826-B200-5CB2927A96F8}">
      <dgm:prSet/>
      <dgm:spPr/>
      <dgm:t>
        <a:bodyPr/>
        <a:lstStyle/>
        <a:p>
          <a:endParaRPr lang="en-US"/>
        </a:p>
      </dgm:t>
    </dgm:pt>
    <dgm:pt modelId="{30C88A57-E3E0-4C1C-8C1E-AA16F4A56128}">
      <dgm:prSet custT="1"/>
      <dgm:spPr/>
      <dgm:t>
        <a:bodyPr/>
        <a:lstStyle/>
        <a:p>
          <a:pPr>
            <a:lnSpc>
              <a:spcPct val="100000"/>
            </a:lnSpc>
          </a:pPr>
          <a:r>
            <a:rPr lang="en-US" sz="1800" dirty="0"/>
            <a:t>PsycINFO</a:t>
          </a:r>
          <a:r>
            <a:rPr lang="en-US" sz="1600" dirty="0"/>
            <a:t>®</a:t>
          </a:r>
          <a:endParaRPr lang="en-US" sz="1800" dirty="0"/>
        </a:p>
      </dgm:t>
    </dgm:pt>
    <dgm:pt modelId="{EC0F4BED-3715-40C2-9726-402EB6B42C28}" type="parTrans" cxnId="{53A9179C-FEFC-42D9-B22F-DCF24ADEE285}">
      <dgm:prSet/>
      <dgm:spPr/>
      <dgm:t>
        <a:bodyPr/>
        <a:lstStyle/>
        <a:p>
          <a:endParaRPr lang="en-US"/>
        </a:p>
      </dgm:t>
    </dgm:pt>
    <dgm:pt modelId="{E11C85D9-979C-48E4-BAB6-0C357EC2D6B8}" type="sibTrans" cxnId="{53A9179C-FEFC-42D9-B22F-DCF24ADEE285}">
      <dgm:prSet/>
      <dgm:spPr/>
      <dgm:t>
        <a:bodyPr/>
        <a:lstStyle/>
        <a:p>
          <a:endParaRPr lang="en-US"/>
        </a:p>
      </dgm:t>
    </dgm:pt>
    <dgm:pt modelId="{0D40D970-E342-4F61-BB74-2C4B7154CBA7}">
      <dgm:prSet custT="1"/>
      <dgm:spPr/>
      <dgm:t>
        <a:bodyPr/>
        <a:lstStyle/>
        <a:p>
          <a:pPr>
            <a:lnSpc>
              <a:spcPct val="100000"/>
            </a:lnSpc>
          </a:pPr>
          <a:r>
            <a:rPr lang="en-US" sz="1300" dirty="0"/>
            <a:t>Titles also indexed in other well-known indexing and abstracting lists including: </a:t>
          </a:r>
        </a:p>
      </dgm:t>
    </dgm:pt>
    <dgm:pt modelId="{117D650D-A1EB-414D-A563-BB9DDDE259F5}" type="parTrans" cxnId="{BCFEA03B-35E3-45E3-85F3-ED15962CD401}">
      <dgm:prSet/>
      <dgm:spPr/>
      <dgm:t>
        <a:bodyPr/>
        <a:lstStyle/>
        <a:p>
          <a:endParaRPr lang="en-US"/>
        </a:p>
      </dgm:t>
    </dgm:pt>
    <dgm:pt modelId="{7E6C924A-3F29-4855-B369-84EFB23FC25C}" type="sibTrans" cxnId="{BCFEA03B-35E3-45E3-85F3-ED15962CD401}">
      <dgm:prSet/>
      <dgm:spPr/>
      <dgm:t>
        <a:bodyPr/>
        <a:lstStyle/>
        <a:p>
          <a:endParaRPr lang="en-US"/>
        </a:p>
      </dgm:t>
    </dgm:pt>
    <dgm:pt modelId="{59E8275A-A843-41F0-9027-1DD21892AB00}">
      <dgm:prSet custT="1"/>
      <dgm:spPr/>
      <dgm:t>
        <a:bodyPr/>
        <a:lstStyle/>
        <a:p>
          <a:pPr>
            <a:lnSpc>
              <a:spcPct val="100000"/>
            </a:lnSpc>
          </a:pPr>
          <a:r>
            <a:rPr lang="en-US" sz="1800"/>
            <a:t>INSPEC</a:t>
          </a:r>
        </a:p>
      </dgm:t>
    </dgm:pt>
    <dgm:pt modelId="{F01386FA-E129-438B-85ED-C808DFA6E42C}" type="parTrans" cxnId="{06B8FC33-CFBF-4A0E-A496-B378870B426C}">
      <dgm:prSet/>
      <dgm:spPr/>
      <dgm:t>
        <a:bodyPr/>
        <a:lstStyle/>
        <a:p>
          <a:endParaRPr lang="en-US"/>
        </a:p>
      </dgm:t>
    </dgm:pt>
    <dgm:pt modelId="{105871D7-0F88-4CD8-90D3-28A1AF43D06F}" type="sibTrans" cxnId="{06B8FC33-CFBF-4A0E-A496-B378870B426C}">
      <dgm:prSet/>
      <dgm:spPr/>
      <dgm:t>
        <a:bodyPr/>
        <a:lstStyle/>
        <a:p>
          <a:endParaRPr lang="en-US"/>
        </a:p>
      </dgm:t>
    </dgm:pt>
    <dgm:pt modelId="{9E21A465-BD66-4613-A6F3-69AB6D83F32A}">
      <dgm:prSet custT="1"/>
      <dgm:spPr/>
      <dgm:t>
        <a:bodyPr/>
        <a:lstStyle/>
        <a:p>
          <a:pPr>
            <a:lnSpc>
              <a:spcPct val="100000"/>
            </a:lnSpc>
          </a:pPr>
          <a:r>
            <a:rPr lang="en-US" sz="1800" dirty="0"/>
            <a:t>Cabell’s</a:t>
          </a:r>
        </a:p>
      </dgm:t>
    </dgm:pt>
    <dgm:pt modelId="{458EDCD8-44AD-4665-A11A-0C6987858686}" type="parTrans" cxnId="{27944C7E-6747-464D-B6BC-263B5057E15A}">
      <dgm:prSet/>
      <dgm:spPr/>
      <dgm:t>
        <a:bodyPr/>
        <a:lstStyle/>
        <a:p>
          <a:endParaRPr lang="en-US"/>
        </a:p>
      </dgm:t>
    </dgm:pt>
    <dgm:pt modelId="{8C170586-4118-43DF-B4D5-ED3789B489AF}" type="sibTrans" cxnId="{27944C7E-6747-464D-B6BC-263B5057E15A}">
      <dgm:prSet/>
      <dgm:spPr/>
      <dgm:t>
        <a:bodyPr/>
        <a:lstStyle/>
        <a:p>
          <a:endParaRPr lang="en-US"/>
        </a:p>
      </dgm:t>
    </dgm:pt>
    <dgm:pt modelId="{FD6B4283-F2BA-4844-9D5B-522D8E3174A5}">
      <dgm:prSet custT="1"/>
      <dgm:spPr/>
      <dgm:t>
        <a:bodyPr/>
        <a:lstStyle/>
        <a:p>
          <a:pPr>
            <a:lnSpc>
              <a:spcPct val="100000"/>
            </a:lnSpc>
          </a:pPr>
          <a:r>
            <a:rPr lang="en-US" sz="1800" dirty="0"/>
            <a:t>Reference Universe</a:t>
          </a:r>
        </a:p>
      </dgm:t>
    </dgm:pt>
    <dgm:pt modelId="{F1FE999F-4A90-4878-9C8C-02F7CD2C17B4}" type="parTrans" cxnId="{B01F4445-CD31-4CC8-BF4C-6D2A5C237D17}">
      <dgm:prSet/>
      <dgm:spPr/>
      <dgm:t>
        <a:bodyPr/>
        <a:lstStyle/>
        <a:p>
          <a:endParaRPr lang="en-US"/>
        </a:p>
      </dgm:t>
    </dgm:pt>
    <dgm:pt modelId="{E406E876-C621-4207-B034-5006A085C197}" type="sibTrans" cxnId="{B01F4445-CD31-4CC8-BF4C-6D2A5C237D17}">
      <dgm:prSet/>
      <dgm:spPr/>
      <dgm:t>
        <a:bodyPr/>
        <a:lstStyle/>
        <a:p>
          <a:endParaRPr lang="en-US"/>
        </a:p>
      </dgm:t>
    </dgm:pt>
    <dgm:pt modelId="{53859FAF-2EEB-44A1-96F9-52E887680927}">
      <dgm:prSet custT="1"/>
      <dgm:spPr/>
      <dgm:t>
        <a:bodyPr/>
        <a:lstStyle/>
        <a:p>
          <a:pPr>
            <a:lnSpc>
              <a:spcPct val="100000"/>
            </a:lnSpc>
          </a:pPr>
          <a:r>
            <a:rPr lang="en-US" sz="1800" dirty="0"/>
            <a:t>Ulrich’s</a:t>
          </a:r>
          <a:r>
            <a:rPr lang="en-US" sz="1600" dirty="0"/>
            <a:t>™</a:t>
          </a:r>
          <a:endParaRPr lang="en-US" sz="1800" dirty="0"/>
        </a:p>
      </dgm:t>
    </dgm:pt>
    <dgm:pt modelId="{5CABCD3C-2F51-4F90-809C-6C886B442EAC}" type="parTrans" cxnId="{7EA1547B-EC38-408A-A6EF-9AF90F156E19}">
      <dgm:prSet/>
      <dgm:spPr/>
      <dgm:t>
        <a:bodyPr/>
        <a:lstStyle/>
        <a:p>
          <a:endParaRPr lang="en-US"/>
        </a:p>
      </dgm:t>
    </dgm:pt>
    <dgm:pt modelId="{2B866C5A-9436-4D03-87F3-63C430C7495C}" type="sibTrans" cxnId="{7EA1547B-EC38-408A-A6EF-9AF90F156E19}">
      <dgm:prSet/>
      <dgm:spPr/>
      <dgm:t>
        <a:bodyPr/>
        <a:lstStyle/>
        <a:p>
          <a:endParaRPr lang="en-US"/>
        </a:p>
      </dgm:t>
    </dgm:pt>
    <dgm:pt modelId="{EC63E426-8A27-48D1-B407-BE8911AF417D}" type="pres">
      <dgm:prSet presAssocID="{FFA5E875-91B8-45EE-8899-BE41A13F2813}" presName="vert0" presStyleCnt="0">
        <dgm:presLayoutVars>
          <dgm:dir/>
          <dgm:animOne val="branch"/>
          <dgm:animLvl val="lvl"/>
        </dgm:presLayoutVars>
      </dgm:prSet>
      <dgm:spPr/>
    </dgm:pt>
    <dgm:pt modelId="{79A2900E-A425-47F8-A832-A3DB0D3AA0DD}" type="pres">
      <dgm:prSet presAssocID="{CA78F0CE-589B-423F-9C71-659B6B5ABF9E}" presName="thickLine" presStyleLbl="alignNode1" presStyleIdx="0" presStyleCnt="2"/>
      <dgm:spPr/>
    </dgm:pt>
    <dgm:pt modelId="{5C7C7C42-A712-4B6D-8F26-F242673A0DFF}" type="pres">
      <dgm:prSet presAssocID="{CA78F0CE-589B-423F-9C71-659B6B5ABF9E}" presName="horz1" presStyleCnt="0"/>
      <dgm:spPr/>
    </dgm:pt>
    <dgm:pt modelId="{323E25C0-CFDC-4B8D-9CA9-0CBD075DAC0C}" type="pres">
      <dgm:prSet presAssocID="{CA78F0CE-589B-423F-9C71-659B6B5ABF9E}" presName="tx1" presStyleLbl="revTx" presStyleIdx="0" presStyleCnt="10" custScaleX="171887" custLinFactNeighborX="240"/>
      <dgm:spPr/>
    </dgm:pt>
    <dgm:pt modelId="{156A6DDE-6B00-457C-9482-E67147BEEC50}" type="pres">
      <dgm:prSet presAssocID="{CA78F0CE-589B-423F-9C71-659B6B5ABF9E}" presName="vert1" presStyleCnt="0"/>
      <dgm:spPr/>
    </dgm:pt>
    <dgm:pt modelId="{F2F8C703-1AC9-4388-B1E1-5383EA15C9E3}" type="pres">
      <dgm:prSet presAssocID="{FA14326B-7430-4969-9F0F-D955D77FE7B8}" presName="vertSpace2a" presStyleCnt="0"/>
      <dgm:spPr/>
    </dgm:pt>
    <dgm:pt modelId="{BB781363-E8B1-4E9C-8C78-F67FB1DBAE38}" type="pres">
      <dgm:prSet presAssocID="{FA14326B-7430-4969-9F0F-D955D77FE7B8}" presName="horz2" presStyleCnt="0"/>
      <dgm:spPr/>
    </dgm:pt>
    <dgm:pt modelId="{D1609B0F-07AA-4790-BD16-270C0C975F4B}" type="pres">
      <dgm:prSet presAssocID="{FA14326B-7430-4969-9F0F-D955D77FE7B8}" presName="horzSpace2" presStyleCnt="0"/>
      <dgm:spPr/>
    </dgm:pt>
    <dgm:pt modelId="{3B330694-966F-4A8B-9D8E-4982C3807D1F}" type="pres">
      <dgm:prSet presAssocID="{FA14326B-7430-4969-9F0F-D955D77FE7B8}" presName="tx2" presStyleLbl="revTx" presStyleIdx="1" presStyleCnt="10" custScaleX="99331" custLinFactNeighborX="17836"/>
      <dgm:spPr/>
    </dgm:pt>
    <dgm:pt modelId="{E4EA44E6-E72A-477E-9302-71073E9601B7}" type="pres">
      <dgm:prSet presAssocID="{FA14326B-7430-4969-9F0F-D955D77FE7B8}" presName="vert2" presStyleCnt="0"/>
      <dgm:spPr/>
    </dgm:pt>
    <dgm:pt modelId="{3B41CDBB-99E9-4304-940F-2FE7DCEFC19D}" type="pres">
      <dgm:prSet presAssocID="{FA14326B-7430-4969-9F0F-D955D77FE7B8}" presName="thinLine2b" presStyleLbl="callout" presStyleIdx="0" presStyleCnt="8"/>
      <dgm:spPr/>
    </dgm:pt>
    <dgm:pt modelId="{4BD34B12-9A50-4B9B-9D22-2F3AC0CBA6DA}" type="pres">
      <dgm:prSet presAssocID="{FA14326B-7430-4969-9F0F-D955D77FE7B8}" presName="vertSpace2b" presStyleCnt="0"/>
      <dgm:spPr/>
    </dgm:pt>
    <dgm:pt modelId="{764E605E-98DA-4729-9F04-DED6687F6402}" type="pres">
      <dgm:prSet presAssocID="{05D09E99-6A5B-4A31-8D59-1839E9457CDE}" presName="horz2" presStyleCnt="0"/>
      <dgm:spPr/>
    </dgm:pt>
    <dgm:pt modelId="{B20DA337-15B8-4467-9B71-98E7E0586CC6}" type="pres">
      <dgm:prSet presAssocID="{05D09E99-6A5B-4A31-8D59-1839E9457CDE}" presName="horzSpace2" presStyleCnt="0"/>
      <dgm:spPr/>
    </dgm:pt>
    <dgm:pt modelId="{A7B64691-40F7-4913-B96F-57AA6D77B436}" type="pres">
      <dgm:prSet presAssocID="{05D09E99-6A5B-4A31-8D59-1839E9457CDE}" presName="tx2" presStyleLbl="revTx" presStyleIdx="2" presStyleCnt="10" custScaleX="99331" custLinFactNeighborX="17836"/>
      <dgm:spPr/>
    </dgm:pt>
    <dgm:pt modelId="{445758EC-F57B-4A4A-BA25-A4D4B651924C}" type="pres">
      <dgm:prSet presAssocID="{05D09E99-6A5B-4A31-8D59-1839E9457CDE}" presName="vert2" presStyleCnt="0"/>
      <dgm:spPr/>
    </dgm:pt>
    <dgm:pt modelId="{6B7C36AB-D61B-4CEA-9D8C-001245ABD597}" type="pres">
      <dgm:prSet presAssocID="{05D09E99-6A5B-4A31-8D59-1839E9457CDE}" presName="thinLine2b" presStyleLbl="callout" presStyleIdx="1" presStyleCnt="8"/>
      <dgm:spPr/>
    </dgm:pt>
    <dgm:pt modelId="{7DFE4900-333D-4AF1-BD6D-A943CEAE06D0}" type="pres">
      <dgm:prSet presAssocID="{05D09E99-6A5B-4A31-8D59-1839E9457CDE}" presName="vertSpace2b" presStyleCnt="0"/>
      <dgm:spPr/>
    </dgm:pt>
    <dgm:pt modelId="{730EE703-CCF4-4AF9-A30F-EBD02B723118}" type="pres">
      <dgm:prSet presAssocID="{4060317D-28B8-4CCA-ABD7-FF3E335FF714}" presName="horz2" presStyleCnt="0"/>
      <dgm:spPr/>
    </dgm:pt>
    <dgm:pt modelId="{A3688219-848A-465C-B27B-C4C4801FA895}" type="pres">
      <dgm:prSet presAssocID="{4060317D-28B8-4CCA-ABD7-FF3E335FF714}" presName="horzSpace2" presStyleCnt="0"/>
      <dgm:spPr/>
    </dgm:pt>
    <dgm:pt modelId="{56FA92D7-9548-48F7-9B22-7961DCEC94F5}" type="pres">
      <dgm:prSet presAssocID="{4060317D-28B8-4CCA-ABD7-FF3E335FF714}" presName="tx2" presStyleLbl="revTx" presStyleIdx="3" presStyleCnt="10" custScaleX="99331" custLinFactNeighborX="17836"/>
      <dgm:spPr/>
    </dgm:pt>
    <dgm:pt modelId="{57EA3DE7-990C-42F1-A1FF-35EE9DC54864}" type="pres">
      <dgm:prSet presAssocID="{4060317D-28B8-4CCA-ABD7-FF3E335FF714}" presName="vert2" presStyleCnt="0"/>
      <dgm:spPr/>
    </dgm:pt>
    <dgm:pt modelId="{B4C4E526-0F05-481C-8ECE-C93889C0FB74}" type="pres">
      <dgm:prSet presAssocID="{4060317D-28B8-4CCA-ABD7-FF3E335FF714}" presName="thinLine2b" presStyleLbl="callout" presStyleIdx="2" presStyleCnt="8"/>
      <dgm:spPr/>
    </dgm:pt>
    <dgm:pt modelId="{C77629C1-D828-491E-8EC0-B1D571B9E388}" type="pres">
      <dgm:prSet presAssocID="{4060317D-28B8-4CCA-ABD7-FF3E335FF714}" presName="vertSpace2b" presStyleCnt="0"/>
      <dgm:spPr/>
    </dgm:pt>
    <dgm:pt modelId="{9A4A61CE-5E30-4FB3-AA42-2652C00109D3}" type="pres">
      <dgm:prSet presAssocID="{30C88A57-E3E0-4C1C-8C1E-AA16F4A56128}" presName="horz2" presStyleCnt="0"/>
      <dgm:spPr/>
    </dgm:pt>
    <dgm:pt modelId="{01CFA95D-8502-462D-95B8-D0B339263BC2}" type="pres">
      <dgm:prSet presAssocID="{30C88A57-E3E0-4C1C-8C1E-AA16F4A56128}" presName="horzSpace2" presStyleCnt="0"/>
      <dgm:spPr/>
    </dgm:pt>
    <dgm:pt modelId="{9E10CB6F-2052-4375-94D6-102AE1424FE1}" type="pres">
      <dgm:prSet presAssocID="{30C88A57-E3E0-4C1C-8C1E-AA16F4A56128}" presName="tx2" presStyleLbl="revTx" presStyleIdx="4" presStyleCnt="10" custScaleX="99331" custLinFactNeighborX="17836"/>
      <dgm:spPr/>
    </dgm:pt>
    <dgm:pt modelId="{1D7E6DA4-B1B0-471F-B2DC-1E5860D90F10}" type="pres">
      <dgm:prSet presAssocID="{30C88A57-E3E0-4C1C-8C1E-AA16F4A56128}" presName="vert2" presStyleCnt="0"/>
      <dgm:spPr/>
    </dgm:pt>
    <dgm:pt modelId="{794E3761-6F93-4BD7-B8D0-CC8BAB176ED6}" type="pres">
      <dgm:prSet presAssocID="{30C88A57-E3E0-4C1C-8C1E-AA16F4A56128}" presName="thinLine2b" presStyleLbl="callout" presStyleIdx="3" presStyleCnt="8"/>
      <dgm:spPr/>
    </dgm:pt>
    <dgm:pt modelId="{1362FAB0-6F7F-46BB-AE63-3C4E58F7DDB7}" type="pres">
      <dgm:prSet presAssocID="{30C88A57-E3E0-4C1C-8C1E-AA16F4A56128}" presName="vertSpace2b" presStyleCnt="0"/>
      <dgm:spPr/>
    </dgm:pt>
    <dgm:pt modelId="{532CF657-E1AF-4974-89B5-7C9B4E3CC273}" type="pres">
      <dgm:prSet presAssocID="{0D40D970-E342-4F61-BB74-2C4B7154CBA7}" presName="thickLine" presStyleLbl="alignNode1" presStyleIdx="1" presStyleCnt="2"/>
      <dgm:spPr/>
    </dgm:pt>
    <dgm:pt modelId="{29F81E19-B3C0-4C8F-90F6-4632BEDA5EE7}" type="pres">
      <dgm:prSet presAssocID="{0D40D970-E342-4F61-BB74-2C4B7154CBA7}" presName="horz1" presStyleCnt="0"/>
      <dgm:spPr/>
    </dgm:pt>
    <dgm:pt modelId="{BEDDA0DB-A94A-4E8A-ADCB-34626FA4B169}" type="pres">
      <dgm:prSet presAssocID="{0D40D970-E342-4F61-BB74-2C4B7154CBA7}" presName="tx1" presStyleLbl="revTx" presStyleIdx="5" presStyleCnt="10" custScaleX="171887" custLinFactNeighborX="364"/>
      <dgm:spPr/>
    </dgm:pt>
    <dgm:pt modelId="{EDC9043B-2560-44FF-A15C-868758868B8F}" type="pres">
      <dgm:prSet presAssocID="{0D40D970-E342-4F61-BB74-2C4B7154CBA7}" presName="vert1" presStyleCnt="0"/>
      <dgm:spPr/>
    </dgm:pt>
    <dgm:pt modelId="{3F0B2029-D82B-4A43-BC34-FB49C2360FEF}" type="pres">
      <dgm:prSet presAssocID="{59E8275A-A843-41F0-9027-1DD21892AB00}" presName="vertSpace2a" presStyleCnt="0"/>
      <dgm:spPr/>
    </dgm:pt>
    <dgm:pt modelId="{14EEE92C-EB88-4E1D-86F3-5274912CB603}" type="pres">
      <dgm:prSet presAssocID="{59E8275A-A843-41F0-9027-1DD21892AB00}" presName="horz2" presStyleCnt="0"/>
      <dgm:spPr/>
    </dgm:pt>
    <dgm:pt modelId="{C79A2040-E8A3-43BE-80C9-A35CD68DA6C3}" type="pres">
      <dgm:prSet presAssocID="{59E8275A-A843-41F0-9027-1DD21892AB00}" presName="horzSpace2" presStyleCnt="0"/>
      <dgm:spPr/>
    </dgm:pt>
    <dgm:pt modelId="{3CB33BFF-1BF0-4F91-A4F2-EFC0614A2211}" type="pres">
      <dgm:prSet presAssocID="{59E8275A-A843-41F0-9027-1DD21892AB00}" presName="tx2" presStyleLbl="revTx" presStyleIdx="6" presStyleCnt="10" custScaleX="99331" custLinFactNeighborX="17836"/>
      <dgm:spPr/>
    </dgm:pt>
    <dgm:pt modelId="{18EF4233-B404-4A9B-8209-DBB6A1CC7713}" type="pres">
      <dgm:prSet presAssocID="{59E8275A-A843-41F0-9027-1DD21892AB00}" presName="vert2" presStyleCnt="0"/>
      <dgm:spPr/>
    </dgm:pt>
    <dgm:pt modelId="{798E7149-E3DD-4C81-8278-FD1427C61E24}" type="pres">
      <dgm:prSet presAssocID="{59E8275A-A843-41F0-9027-1DD21892AB00}" presName="thinLine2b" presStyleLbl="callout" presStyleIdx="4" presStyleCnt="8"/>
      <dgm:spPr/>
    </dgm:pt>
    <dgm:pt modelId="{223A6DDC-6B39-4BF6-B119-D09980DC54AD}" type="pres">
      <dgm:prSet presAssocID="{59E8275A-A843-41F0-9027-1DD21892AB00}" presName="vertSpace2b" presStyleCnt="0"/>
      <dgm:spPr/>
    </dgm:pt>
    <dgm:pt modelId="{2C4C42FE-BDCE-4249-8A35-5EEDD82894E1}" type="pres">
      <dgm:prSet presAssocID="{9E21A465-BD66-4613-A6F3-69AB6D83F32A}" presName="horz2" presStyleCnt="0"/>
      <dgm:spPr/>
    </dgm:pt>
    <dgm:pt modelId="{1BD0DF4A-75E2-4BA0-BBD9-71577B51D2FD}" type="pres">
      <dgm:prSet presAssocID="{9E21A465-BD66-4613-A6F3-69AB6D83F32A}" presName="horzSpace2" presStyleCnt="0"/>
      <dgm:spPr/>
    </dgm:pt>
    <dgm:pt modelId="{759CBE70-7484-4477-8769-601A3B3A53C1}" type="pres">
      <dgm:prSet presAssocID="{9E21A465-BD66-4613-A6F3-69AB6D83F32A}" presName="tx2" presStyleLbl="revTx" presStyleIdx="7" presStyleCnt="10" custScaleX="99331" custLinFactNeighborX="17836"/>
      <dgm:spPr/>
    </dgm:pt>
    <dgm:pt modelId="{7B18449E-EA1C-4008-9127-8E5F7A3EE315}" type="pres">
      <dgm:prSet presAssocID="{9E21A465-BD66-4613-A6F3-69AB6D83F32A}" presName="vert2" presStyleCnt="0"/>
      <dgm:spPr/>
    </dgm:pt>
    <dgm:pt modelId="{FBC6ABE1-32B7-41C1-9F48-E1E40BC72FCE}" type="pres">
      <dgm:prSet presAssocID="{9E21A465-BD66-4613-A6F3-69AB6D83F32A}" presName="thinLine2b" presStyleLbl="callout" presStyleIdx="5" presStyleCnt="8"/>
      <dgm:spPr/>
    </dgm:pt>
    <dgm:pt modelId="{D6D4C66B-A5FE-494E-ABAF-8B3C349CCF0A}" type="pres">
      <dgm:prSet presAssocID="{9E21A465-BD66-4613-A6F3-69AB6D83F32A}" presName="vertSpace2b" presStyleCnt="0"/>
      <dgm:spPr/>
    </dgm:pt>
    <dgm:pt modelId="{C42C77A3-B73A-49D9-9E9B-29C64BA34EE3}" type="pres">
      <dgm:prSet presAssocID="{FD6B4283-F2BA-4844-9D5B-522D8E3174A5}" presName="horz2" presStyleCnt="0"/>
      <dgm:spPr/>
    </dgm:pt>
    <dgm:pt modelId="{0CA832C3-51C7-48FD-9AA9-BCD86D2D3A3A}" type="pres">
      <dgm:prSet presAssocID="{FD6B4283-F2BA-4844-9D5B-522D8E3174A5}" presName="horzSpace2" presStyleCnt="0"/>
      <dgm:spPr/>
    </dgm:pt>
    <dgm:pt modelId="{7A45A83B-C51A-4CD1-B6C7-8B4E1C0A2F24}" type="pres">
      <dgm:prSet presAssocID="{FD6B4283-F2BA-4844-9D5B-522D8E3174A5}" presName="tx2" presStyleLbl="revTx" presStyleIdx="8" presStyleCnt="10" custScaleX="99331" custLinFactNeighborX="17836"/>
      <dgm:spPr/>
    </dgm:pt>
    <dgm:pt modelId="{913FA1FD-7CA6-4919-9AF5-70E500958DC4}" type="pres">
      <dgm:prSet presAssocID="{FD6B4283-F2BA-4844-9D5B-522D8E3174A5}" presName="vert2" presStyleCnt="0"/>
      <dgm:spPr/>
    </dgm:pt>
    <dgm:pt modelId="{CCE2046D-9CF5-4E21-BD84-94FDE7CFF0BA}" type="pres">
      <dgm:prSet presAssocID="{FD6B4283-F2BA-4844-9D5B-522D8E3174A5}" presName="thinLine2b" presStyleLbl="callout" presStyleIdx="6" presStyleCnt="8"/>
      <dgm:spPr/>
    </dgm:pt>
    <dgm:pt modelId="{70E2BE0E-1EFA-459A-9F8F-02CDD9482FEB}" type="pres">
      <dgm:prSet presAssocID="{FD6B4283-F2BA-4844-9D5B-522D8E3174A5}" presName="vertSpace2b" presStyleCnt="0"/>
      <dgm:spPr/>
    </dgm:pt>
    <dgm:pt modelId="{B58A89F3-22EA-45C9-8AA7-896E281DE869}" type="pres">
      <dgm:prSet presAssocID="{53859FAF-2EEB-44A1-96F9-52E887680927}" presName="horz2" presStyleCnt="0"/>
      <dgm:spPr/>
    </dgm:pt>
    <dgm:pt modelId="{1C2D4D90-84BD-4184-BCF1-65E49D0F6530}" type="pres">
      <dgm:prSet presAssocID="{53859FAF-2EEB-44A1-96F9-52E887680927}" presName="horzSpace2" presStyleCnt="0"/>
      <dgm:spPr/>
    </dgm:pt>
    <dgm:pt modelId="{63A60A14-73BF-4A62-8406-C35BF76C524E}" type="pres">
      <dgm:prSet presAssocID="{53859FAF-2EEB-44A1-96F9-52E887680927}" presName="tx2" presStyleLbl="revTx" presStyleIdx="9" presStyleCnt="10" custScaleX="99331" custLinFactNeighborX="17836"/>
      <dgm:spPr/>
    </dgm:pt>
    <dgm:pt modelId="{391132F3-F244-4620-8622-AFF0397A096F}" type="pres">
      <dgm:prSet presAssocID="{53859FAF-2EEB-44A1-96F9-52E887680927}" presName="vert2" presStyleCnt="0"/>
      <dgm:spPr/>
    </dgm:pt>
    <dgm:pt modelId="{F27109B8-746E-4DEE-9839-4AEABC2B95BC}" type="pres">
      <dgm:prSet presAssocID="{53859FAF-2EEB-44A1-96F9-52E887680927}" presName="thinLine2b" presStyleLbl="callout" presStyleIdx="7" presStyleCnt="8"/>
      <dgm:spPr/>
    </dgm:pt>
    <dgm:pt modelId="{437CAE3C-5E83-429B-9FB1-23E3C8087826}" type="pres">
      <dgm:prSet presAssocID="{53859FAF-2EEB-44A1-96F9-52E887680927}" presName="vertSpace2b" presStyleCnt="0"/>
      <dgm:spPr/>
    </dgm:pt>
  </dgm:ptLst>
  <dgm:cxnLst>
    <dgm:cxn modelId="{3F8A6306-D600-4AFA-8724-464BFCE43C1B}" type="presOf" srcId="{FFA5E875-91B8-45EE-8899-BE41A13F2813}" destId="{EC63E426-8A27-48D1-B407-BE8911AF417D}" srcOrd="0" destOrd="0" presId="urn:microsoft.com/office/officeart/2008/layout/LinedList"/>
    <dgm:cxn modelId="{84CB7207-ABBF-461F-98FF-58FB3763F2A9}" srcId="{CA78F0CE-589B-423F-9C71-659B6B5ABF9E}" destId="{05D09E99-6A5B-4A31-8D59-1839E9457CDE}" srcOrd="1" destOrd="0" parTransId="{2BABFB03-F1EB-4E0B-9FCB-EFBC93554C9E}" sibTransId="{96DB94E6-2EE5-4E4F-BF8E-6E67C715FAAB}"/>
    <dgm:cxn modelId="{A3C63D0D-3CF9-41EC-99F3-119F261C8A0F}" type="presOf" srcId="{59E8275A-A843-41F0-9027-1DD21892AB00}" destId="{3CB33BFF-1BF0-4F91-A4F2-EFC0614A2211}" srcOrd="0" destOrd="0" presId="urn:microsoft.com/office/officeart/2008/layout/LinedList"/>
    <dgm:cxn modelId="{06B8FC33-CFBF-4A0E-A496-B378870B426C}" srcId="{0D40D970-E342-4F61-BB74-2C4B7154CBA7}" destId="{59E8275A-A843-41F0-9027-1DD21892AB00}" srcOrd="0" destOrd="0" parTransId="{F01386FA-E129-438B-85ED-C808DFA6E42C}" sibTransId="{105871D7-0F88-4CD8-90D3-28A1AF43D06F}"/>
    <dgm:cxn modelId="{BCFEA03B-35E3-45E3-85F3-ED15962CD401}" srcId="{FFA5E875-91B8-45EE-8899-BE41A13F2813}" destId="{0D40D970-E342-4F61-BB74-2C4B7154CBA7}" srcOrd="1" destOrd="0" parTransId="{117D650D-A1EB-414D-A563-BB9DDDE259F5}" sibTransId="{7E6C924A-3F29-4855-B369-84EFB23FC25C}"/>
    <dgm:cxn modelId="{7E2BD53B-354D-4B8B-BEBE-C2C53DA211CC}" type="presOf" srcId="{4060317D-28B8-4CCA-ABD7-FF3E335FF714}" destId="{56FA92D7-9548-48F7-9B22-7961DCEC94F5}" srcOrd="0" destOrd="0" presId="urn:microsoft.com/office/officeart/2008/layout/LinedList"/>
    <dgm:cxn modelId="{B01F4445-CD31-4CC8-BF4C-6D2A5C237D17}" srcId="{0D40D970-E342-4F61-BB74-2C4B7154CBA7}" destId="{FD6B4283-F2BA-4844-9D5B-522D8E3174A5}" srcOrd="2" destOrd="0" parTransId="{F1FE999F-4A90-4878-9C8C-02F7CD2C17B4}" sibTransId="{E406E876-C621-4207-B034-5006A085C197}"/>
    <dgm:cxn modelId="{6FA56268-7A19-4986-985D-D8AD5551A9DA}" type="presOf" srcId="{53859FAF-2EEB-44A1-96F9-52E887680927}" destId="{63A60A14-73BF-4A62-8406-C35BF76C524E}" srcOrd="0" destOrd="0" presId="urn:microsoft.com/office/officeart/2008/layout/LinedList"/>
    <dgm:cxn modelId="{5D96584E-47E2-4B20-B056-AF1050013393}" type="presOf" srcId="{30C88A57-E3E0-4C1C-8C1E-AA16F4A56128}" destId="{9E10CB6F-2052-4375-94D6-102AE1424FE1}" srcOrd="0" destOrd="0" presId="urn:microsoft.com/office/officeart/2008/layout/LinedList"/>
    <dgm:cxn modelId="{7EA1547B-EC38-408A-A6EF-9AF90F156E19}" srcId="{0D40D970-E342-4F61-BB74-2C4B7154CBA7}" destId="{53859FAF-2EEB-44A1-96F9-52E887680927}" srcOrd="3" destOrd="0" parTransId="{5CABCD3C-2F51-4F90-809C-6C886B442EAC}" sibTransId="{2B866C5A-9436-4D03-87F3-63C430C7495C}"/>
    <dgm:cxn modelId="{27944C7E-6747-464D-B6BC-263B5057E15A}" srcId="{0D40D970-E342-4F61-BB74-2C4B7154CBA7}" destId="{9E21A465-BD66-4613-A6F3-69AB6D83F32A}" srcOrd="1" destOrd="0" parTransId="{458EDCD8-44AD-4665-A11A-0C6987858686}" sibTransId="{8C170586-4118-43DF-B4D5-ED3789B489AF}"/>
    <dgm:cxn modelId="{85FCC994-A5FE-4D31-AFDA-520FF5EB0A2D}" srcId="{FFA5E875-91B8-45EE-8899-BE41A13F2813}" destId="{CA78F0CE-589B-423F-9C71-659B6B5ABF9E}" srcOrd="0" destOrd="0" parTransId="{C7F9D145-7509-451C-A451-84F7009AC6DF}" sibTransId="{0A616574-0568-41ED-BFA6-634979C2B9C1}"/>
    <dgm:cxn modelId="{53A9179C-FEFC-42D9-B22F-DCF24ADEE285}" srcId="{CA78F0CE-589B-423F-9C71-659B6B5ABF9E}" destId="{30C88A57-E3E0-4C1C-8C1E-AA16F4A56128}" srcOrd="3" destOrd="0" parTransId="{EC0F4BED-3715-40C2-9726-402EB6B42C28}" sibTransId="{E11C85D9-979C-48E4-BAB6-0C357EC2D6B8}"/>
    <dgm:cxn modelId="{25206CA6-186E-4143-8E15-A463A13B5FAF}" srcId="{CA78F0CE-589B-423F-9C71-659B6B5ABF9E}" destId="{FA14326B-7430-4969-9F0F-D955D77FE7B8}" srcOrd="0" destOrd="0" parTransId="{562E40F8-4CFF-45D1-A638-C03532D932E2}" sibTransId="{51F36040-18EB-4988-97CC-9CA8C95C23C6}"/>
    <dgm:cxn modelId="{E0E5F2C1-67FF-4C7E-9EFB-FC6783225539}" type="presOf" srcId="{FD6B4283-F2BA-4844-9D5B-522D8E3174A5}" destId="{7A45A83B-C51A-4CD1-B6C7-8B4E1C0A2F24}" srcOrd="0" destOrd="0" presId="urn:microsoft.com/office/officeart/2008/layout/LinedList"/>
    <dgm:cxn modelId="{1AB95AD3-D414-4826-B200-5CB2927A96F8}" srcId="{CA78F0CE-589B-423F-9C71-659B6B5ABF9E}" destId="{4060317D-28B8-4CCA-ABD7-FF3E335FF714}" srcOrd="2" destOrd="0" parTransId="{E68F95D7-0299-4053-8109-F30AD2EE8315}" sibTransId="{9764C09E-66C8-457D-A02B-9B9DF1FDC278}"/>
    <dgm:cxn modelId="{542808D6-4BFE-4BEA-A082-79E270B1517D}" type="presOf" srcId="{FA14326B-7430-4969-9F0F-D955D77FE7B8}" destId="{3B330694-966F-4A8B-9D8E-4982C3807D1F}" srcOrd="0" destOrd="0" presId="urn:microsoft.com/office/officeart/2008/layout/LinedList"/>
    <dgm:cxn modelId="{725BCBF4-0D69-4DF9-9556-129DF885A8D4}" type="presOf" srcId="{05D09E99-6A5B-4A31-8D59-1839E9457CDE}" destId="{A7B64691-40F7-4913-B96F-57AA6D77B436}" srcOrd="0" destOrd="0" presId="urn:microsoft.com/office/officeart/2008/layout/LinedList"/>
    <dgm:cxn modelId="{672685F5-3DCA-476C-8600-EF22A728DE94}" type="presOf" srcId="{9E21A465-BD66-4613-A6F3-69AB6D83F32A}" destId="{759CBE70-7484-4477-8769-601A3B3A53C1}" srcOrd="0" destOrd="0" presId="urn:microsoft.com/office/officeart/2008/layout/LinedList"/>
    <dgm:cxn modelId="{57FC6AF9-51A4-4BD3-8361-1CE654D1E511}" type="presOf" srcId="{0D40D970-E342-4F61-BB74-2C4B7154CBA7}" destId="{BEDDA0DB-A94A-4E8A-ADCB-34626FA4B169}" srcOrd="0" destOrd="0" presId="urn:microsoft.com/office/officeart/2008/layout/LinedList"/>
    <dgm:cxn modelId="{8636B0F9-3DEB-4CB2-84AE-AC23B2071E32}" type="presOf" srcId="{CA78F0CE-589B-423F-9C71-659B6B5ABF9E}" destId="{323E25C0-CFDC-4B8D-9CA9-0CBD075DAC0C}" srcOrd="0" destOrd="0" presId="urn:microsoft.com/office/officeart/2008/layout/LinedList"/>
    <dgm:cxn modelId="{63070C22-4016-43A3-B7A8-37003FB20FA0}" type="presParOf" srcId="{EC63E426-8A27-48D1-B407-BE8911AF417D}" destId="{79A2900E-A425-47F8-A832-A3DB0D3AA0DD}" srcOrd="0" destOrd="0" presId="urn:microsoft.com/office/officeart/2008/layout/LinedList"/>
    <dgm:cxn modelId="{BB63C1F3-85B0-4748-9611-4A63C259148B}" type="presParOf" srcId="{EC63E426-8A27-48D1-B407-BE8911AF417D}" destId="{5C7C7C42-A712-4B6D-8F26-F242673A0DFF}" srcOrd="1" destOrd="0" presId="urn:microsoft.com/office/officeart/2008/layout/LinedList"/>
    <dgm:cxn modelId="{DB6458F0-210E-4D66-BEA0-F60ABDA67113}" type="presParOf" srcId="{5C7C7C42-A712-4B6D-8F26-F242673A0DFF}" destId="{323E25C0-CFDC-4B8D-9CA9-0CBD075DAC0C}" srcOrd="0" destOrd="0" presId="urn:microsoft.com/office/officeart/2008/layout/LinedList"/>
    <dgm:cxn modelId="{5F61E715-4F92-42E8-A9F5-1D31B0DD023B}" type="presParOf" srcId="{5C7C7C42-A712-4B6D-8F26-F242673A0DFF}" destId="{156A6DDE-6B00-457C-9482-E67147BEEC50}" srcOrd="1" destOrd="0" presId="urn:microsoft.com/office/officeart/2008/layout/LinedList"/>
    <dgm:cxn modelId="{93CFC245-8B5E-4DCD-AC2D-A3B1E4450932}" type="presParOf" srcId="{156A6DDE-6B00-457C-9482-E67147BEEC50}" destId="{F2F8C703-1AC9-4388-B1E1-5383EA15C9E3}" srcOrd="0" destOrd="0" presId="urn:microsoft.com/office/officeart/2008/layout/LinedList"/>
    <dgm:cxn modelId="{FDF22D33-B9F0-4441-95D5-1BD6C24D8A8F}" type="presParOf" srcId="{156A6DDE-6B00-457C-9482-E67147BEEC50}" destId="{BB781363-E8B1-4E9C-8C78-F67FB1DBAE38}" srcOrd="1" destOrd="0" presId="urn:microsoft.com/office/officeart/2008/layout/LinedList"/>
    <dgm:cxn modelId="{6C081ECF-C0BD-4C8C-A15C-2E7217A4BA12}" type="presParOf" srcId="{BB781363-E8B1-4E9C-8C78-F67FB1DBAE38}" destId="{D1609B0F-07AA-4790-BD16-270C0C975F4B}" srcOrd="0" destOrd="0" presId="urn:microsoft.com/office/officeart/2008/layout/LinedList"/>
    <dgm:cxn modelId="{9587ACA3-5AD6-4916-8ADC-893BB7FD672C}" type="presParOf" srcId="{BB781363-E8B1-4E9C-8C78-F67FB1DBAE38}" destId="{3B330694-966F-4A8B-9D8E-4982C3807D1F}" srcOrd="1" destOrd="0" presId="urn:microsoft.com/office/officeart/2008/layout/LinedList"/>
    <dgm:cxn modelId="{B5FC13D2-9CED-4674-B44C-A56D0ED672E7}" type="presParOf" srcId="{BB781363-E8B1-4E9C-8C78-F67FB1DBAE38}" destId="{E4EA44E6-E72A-477E-9302-71073E9601B7}" srcOrd="2" destOrd="0" presId="urn:microsoft.com/office/officeart/2008/layout/LinedList"/>
    <dgm:cxn modelId="{84AA2153-48EF-442D-BA4D-4C4BF06B629E}" type="presParOf" srcId="{156A6DDE-6B00-457C-9482-E67147BEEC50}" destId="{3B41CDBB-99E9-4304-940F-2FE7DCEFC19D}" srcOrd="2" destOrd="0" presId="urn:microsoft.com/office/officeart/2008/layout/LinedList"/>
    <dgm:cxn modelId="{A845BD59-1947-4959-A2CE-20E022719B72}" type="presParOf" srcId="{156A6DDE-6B00-457C-9482-E67147BEEC50}" destId="{4BD34B12-9A50-4B9B-9D22-2F3AC0CBA6DA}" srcOrd="3" destOrd="0" presId="urn:microsoft.com/office/officeart/2008/layout/LinedList"/>
    <dgm:cxn modelId="{6679873D-1DAF-4182-8C60-A03A963170F2}" type="presParOf" srcId="{156A6DDE-6B00-457C-9482-E67147BEEC50}" destId="{764E605E-98DA-4729-9F04-DED6687F6402}" srcOrd="4" destOrd="0" presId="urn:microsoft.com/office/officeart/2008/layout/LinedList"/>
    <dgm:cxn modelId="{58285AB6-4F9F-44BE-A0D4-B31C907BD78B}" type="presParOf" srcId="{764E605E-98DA-4729-9F04-DED6687F6402}" destId="{B20DA337-15B8-4467-9B71-98E7E0586CC6}" srcOrd="0" destOrd="0" presId="urn:microsoft.com/office/officeart/2008/layout/LinedList"/>
    <dgm:cxn modelId="{845DE9D6-F714-4C69-960A-96BA5BCA158F}" type="presParOf" srcId="{764E605E-98DA-4729-9F04-DED6687F6402}" destId="{A7B64691-40F7-4913-B96F-57AA6D77B436}" srcOrd="1" destOrd="0" presId="urn:microsoft.com/office/officeart/2008/layout/LinedList"/>
    <dgm:cxn modelId="{0B29A343-2246-42C8-8B81-A97AA0310A42}" type="presParOf" srcId="{764E605E-98DA-4729-9F04-DED6687F6402}" destId="{445758EC-F57B-4A4A-BA25-A4D4B651924C}" srcOrd="2" destOrd="0" presId="urn:microsoft.com/office/officeart/2008/layout/LinedList"/>
    <dgm:cxn modelId="{C765E801-60EB-45A5-907A-6905ABF357D0}" type="presParOf" srcId="{156A6DDE-6B00-457C-9482-E67147BEEC50}" destId="{6B7C36AB-D61B-4CEA-9D8C-001245ABD597}" srcOrd="5" destOrd="0" presId="urn:microsoft.com/office/officeart/2008/layout/LinedList"/>
    <dgm:cxn modelId="{C1162F46-D191-472D-B2A6-B5C6B089E8D4}" type="presParOf" srcId="{156A6DDE-6B00-457C-9482-E67147BEEC50}" destId="{7DFE4900-333D-4AF1-BD6D-A943CEAE06D0}" srcOrd="6" destOrd="0" presId="urn:microsoft.com/office/officeart/2008/layout/LinedList"/>
    <dgm:cxn modelId="{25D2DFCD-3DA9-47F4-9591-3AF4F8B85A99}" type="presParOf" srcId="{156A6DDE-6B00-457C-9482-E67147BEEC50}" destId="{730EE703-CCF4-4AF9-A30F-EBD02B723118}" srcOrd="7" destOrd="0" presId="urn:microsoft.com/office/officeart/2008/layout/LinedList"/>
    <dgm:cxn modelId="{32B355BE-E9DC-4664-9877-F4915B645721}" type="presParOf" srcId="{730EE703-CCF4-4AF9-A30F-EBD02B723118}" destId="{A3688219-848A-465C-B27B-C4C4801FA895}" srcOrd="0" destOrd="0" presId="urn:microsoft.com/office/officeart/2008/layout/LinedList"/>
    <dgm:cxn modelId="{BDE212BD-CB8C-453B-9A7F-F1DD758AA6A4}" type="presParOf" srcId="{730EE703-CCF4-4AF9-A30F-EBD02B723118}" destId="{56FA92D7-9548-48F7-9B22-7961DCEC94F5}" srcOrd="1" destOrd="0" presId="urn:microsoft.com/office/officeart/2008/layout/LinedList"/>
    <dgm:cxn modelId="{9153C7A2-437D-4BA7-9D7D-3DB3DC03C71D}" type="presParOf" srcId="{730EE703-CCF4-4AF9-A30F-EBD02B723118}" destId="{57EA3DE7-990C-42F1-A1FF-35EE9DC54864}" srcOrd="2" destOrd="0" presId="urn:microsoft.com/office/officeart/2008/layout/LinedList"/>
    <dgm:cxn modelId="{C3635E84-B688-4D15-B651-3E9B628DCC09}" type="presParOf" srcId="{156A6DDE-6B00-457C-9482-E67147BEEC50}" destId="{B4C4E526-0F05-481C-8ECE-C93889C0FB74}" srcOrd="8" destOrd="0" presId="urn:microsoft.com/office/officeart/2008/layout/LinedList"/>
    <dgm:cxn modelId="{7D4AE3CA-2F50-4F2F-9527-D7824FC4FF88}" type="presParOf" srcId="{156A6DDE-6B00-457C-9482-E67147BEEC50}" destId="{C77629C1-D828-491E-8EC0-B1D571B9E388}" srcOrd="9" destOrd="0" presId="urn:microsoft.com/office/officeart/2008/layout/LinedList"/>
    <dgm:cxn modelId="{AD03BE9B-DFC6-4EDA-A12E-1D66E63361E7}" type="presParOf" srcId="{156A6DDE-6B00-457C-9482-E67147BEEC50}" destId="{9A4A61CE-5E30-4FB3-AA42-2652C00109D3}" srcOrd="10" destOrd="0" presId="urn:microsoft.com/office/officeart/2008/layout/LinedList"/>
    <dgm:cxn modelId="{0C995890-00BE-4F47-B9C7-D432CC659CC4}" type="presParOf" srcId="{9A4A61CE-5E30-4FB3-AA42-2652C00109D3}" destId="{01CFA95D-8502-462D-95B8-D0B339263BC2}" srcOrd="0" destOrd="0" presId="urn:microsoft.com/office/officeart/2008/layout/LinedList"/>
    <dgm:cxn modelId="{CFBC194B-499C-4262-8A32-6DC5D539E6FF}" type="presParOf" srcId="{9A4A61CE-5E30-4FB3-AA42-2652C00109D3}" destId="{9E10CB6F-2052-4375-94D6-102AE1424FE1}" srcOrd="1" destOrd="0" presId="urn:microsoft.com/office/officeart/2008/layout/LinedList"/>
    <dgm:cxn modelId="{FE86A96C-3504-4492-A15F-2BC2055B0049}" type="presParOf" srcId="{9A4A61CE-5E30-4FB3-AA42-2652C00109D3}" destId="{1D7E6DA4-B1B0-471F-B2DC-1E5860D90F10}" srcOrd="2" destOrd="0" presId="urn:microsoft.com/office/officeart/2008/layout/LinedList"/>
    <dgm:cxn modelId="{68EAB540-3546-44C8-9B70-036238888CA4}" type="presParOf" srcId="{156A6DDE-6B00-457C-9482-E67147BEEC50}" destId="{794E3761-6F93-4BD7-B8D0-CC8BAB176ED6}" srcOrd="11" destOrd="0" presId="urn:microsoft.com/office/officeart/2008/layout/LinedList"/>
    <dgm:cxn modelId="{80B9C021-86CB-48C9-83DE-66D22FE63C9A}" type="presParOf" srcId="{156A6DDE-6B00-457C-9482-E67147BEEC50}" destId="{1362FAB0-6F7F-46BB-AE63-3C4E58F7DDB7}" srcOrd="12" destOrd="0" presId="urn:microsoft.com/office/officeart/2008/layout/LinedList"/>
    <dgm:cxn modelId="{DB267309-E4C9-428F-9491-815AA1C51284}" type="presParOf" srcId="{EC63E426-8A27-48D1-B407-BE8911AF417D}" destId="{532CF657-E1AF-4974-89B5-7C9B4E3CC273}" srcOrd="2" destOrd="0" presId="urn:microsoft.com/office/officeart/2008/layout/LinedList"/>
    <dgm:cxn modelId="{CDF19D81-DF6E-4395-90E8-BA6AE6F208FC}" type="presParOf" srcId="{EC63E426-8A27-48D1-B407-BE8911AF417D}" destId="{29F81E19-B3C0-4C8F-90F6-4632BEDA5EE7}" srcOrd="3" destOrd="0" presId="urn:microsoft.com/office/officeart/2008/layout/LinedList"/>
    <dgm:cxn modelId="{A8696CD3-6AB3-44B7-B538-45700E80526E}" type="presParOf" srcId="{29F81E19-B3C0-4C8F-90F6-4632BEDA5EE7}" destId="{BEDDA0DB-A94A-4E8A-ADCB-34626FA4B169}" srcOrd="0" destOrd="0" presId="urn:microsoft.com/office/officeart/2008/layout/LinedList"/>
    <dgm:cxn modelId="{215B6221-D239-4810-BDC7-C2F7CEDF5D11}" type="presParOf" srcId="{29F81E19-B3C0-4C8F-90F6-4632BEDA5EE7}" destId="{EDC9043B-2560-44FF-A15C-868758868B8F}" srcOrd="1" destOrd="0" presId="urn:microsoft.com/office/officeart/2008/layout/LinedList"/>
    <dgm:cxn modelId="{0D8241C5-E772-46CB-AE99-A3418DAC368B}" type="presParOf" srcId="{EDC9043B-2560-44FF-A15C-868758868B8F}" destId="{3F0B2029-D82B-4A43-BC34-FB49C2360FEF}" srcOrd="0" destOrd="0" presId="urn:microsoft.com/office/officeart/2008/layout/LinedList"/>
    <dgm:cxn modelId="{E283A248-47FA-4CE5-B8C3-BC4D047EE192}" type="presParOf" srcId="{EDC9043B-2560-44FF-A15C-868758868B8F}" destId="{14EEE92C-EB88-4E1D-86F3-5274912CB603}" srcOrd="1" destOrd="0" presId="urn:microsoft.com/office/officeart/2008/layout/LinedList"/>
    <dgm:cxn modelId="{4F4CF199-C530-44B7-9332-8BA2B20658D7}" type="presParOf" srcId="{14EEE92C-EB88-4E1D-86F3-5274912CB603}" destId="{C79A2040-E8A3-43BE-80C9-A35CD68DA6C3}" srcOrd="0" destOrd="0" presId="urn:microsoft.com/office/officeart/2008/layout/LinedList"/>
    <dgm:cxn modelId="{0E5F4265-738C-4D25-BA54-89740BEFD06D}" type="presParOf" srcId="{14EEE92C-EB88-4E1D-86F3-5274912CB603}" destId="{3CB33BFF-1BF0-4F91-A4F2-EFC0614A2211}" srcOrd="1" destOrd="0" presId="urn:microsoft.com/office/officeart/2008/layout/LinedList"/>
    <dgm:cxn modelId="{F74C4539-F51A-4321-9DA2-2D63FBE7B17F}" type="presParOf" srcId="{14EEE92C-EB88-4E1D-86F3-5274912CB603}" destId="{18EF4233-B404-4A9B-8209-DBB6A1CC7713}" srcOrd="2" destOrd="0" presId="urn:microsoft.com/office/officeart/2008/layout/LinedList"/>
    <dgm:cxn modelId="{8B21F70F-BC48-40E1-B950-5309D9E9DEEB}" type="presParOf" srcId="{EDC9043B-2560-44FF-A15C-868758868B8F}" destId="{798E7149-E3DD-4C81-8278-FD1427C61E24}" srcOrd="2" destOrd="0" presId="urn:microsoft.com/office/officeart/2008/layout/LinedList"/>
    <dgm:cxn modelId="{FF895AF5-DABE-4575-BD2D-A65F2C56B07F}" type="presParOf" srcId="{EDC9043B-2560-44FF-A15C-868758868B8F}" destId="{223A6DDC-6B39-4BF6-B119-D09980DC54AD}" srcOrd="3" destOrd="0" presId="urn:microsoft.com/office/officeart/2008/layout/LinedList"/>
    <dgm:cxn modelId="{4A8C8BDE-1896-480D-BFFC-E3BF9AB942C2}" type="presParOf" srcId="{EDC9043B-2560-44FF-A15C-868758868B8F}" destId="{2C4C42FE-BDCE-4249-8A35-5EEDD82894E1}" srcOrd="4" destOrd="0" presId="urn:microsoft.com/office/officeart/2008/layout/LinedList"/>
    <dgm:cxn modelId="{B2A270EA-3F41-4FBA-BA51-E4677CF61DC7}" type="presParOf" srcId="{2C4C42FE-BDCE-4249-8A35-5EEDD82894E1}" destId="{1BD0DF4A-75E2-4BA0-BBD9-71577B51D2FD}" srcOrd="0" destOrd="0" presId="urn:microsoft.com/office/officeart/2008/layout/LinedList"/>
    <dgm:cxn modelId="{3526DC82-B4CF-4EA5-888F-9EC86752EB6C}" type="presParOf" srcId="{2C4C42FE-BDCE-4249-8A35-5EEDD82894E1}" destId="{759CBE70-7484-4477-8769-601A3B3A53C1}" srcOrd="1" destOrd="0" presId="urn:microsoft.com/office/officeart/2008/layout/LinedList"/>
    <dgm:cxn modelId="{1D450B4E-1971-4F3E-A277-986741C9CE0E}" type="presParOf" srcId="{2C4C42FE-BDCE-4249-8A35-5EEDD82894E1}" destId="{7B18449E-EA1C-4008-9127-8E5F7A3EE315}" srcOrd="2" destOrd="0" presId="urn:microsoft.com/office/officeart/2008/layout/LinedList"/>
    <dgm:cxn modelId="{1877E108-E26D-45E0-B0CD-4D789D6D4FA6}" type="presParOf" srcId="{EDC9043B-2560-44FF-A15C-868758868B8F}" destId="{FBC6ABE1-32B7-41C1-9F48-E1E40BC72FCE}" srcOrd="5" destOrd="0" presId="urn:microsoft.com/office/officeart/2008/layout/LinedList"/>
    <dgm:cxn modelId="{41A1FD3A-EEE9-48D6-9FA1-118D38428655}" type="presParOf" srcId="{EDC9043B-2560-44FF-A15C-868758868B8F}" destId="{D6D4C66B-A5FE-494E-ABAF-8B3C349CCF0A}" srcOrd="6" destOrd="0" presId="urn:microsoft.com/office/officeart/2008/layout/LinedList"/>
    <dgm:cxn modelId="{3AACBD48-4F36-41F8-9C09-0D0777DC2B74}" type="presParOf" srcId="{EDC9043B-2560-44FF-A15C-868758868B8F}" destId="{C42C77A3-B73A-49D9-9E9B-29C64BA34EE3}" srcOrd="7" destOrd="0" presId="urn:microsoft.com/office/officeart/2008/layout/LinedList"/>
    <dgm:cxn modelId="{6C0177E7-E910-44ED-976E-3B5EB7CB706D}" type="presParOf" srcId="{C42C77A3-B73A-49D9-9E9B-29C64BA34EE3}" destId="{0CA832C3-51C7-48FD-9AA9-BCD86D2D3A3A}" srcOrd="0" destOrd="0" presId="urn:microsoft.com/office/officeart/2008/layout/LinedList"/>
    <dgm:cxn modelId="{51EE6A79-8801-4375-8B91-190136DD3C5D}" type="presParOf" srcId="{C42C77A3-B73A-49D9-9E9B-29C64BA34EE3}" destId="{7A45A83B-C51A-4CD1-B6C7-8B4E1C0A2F24}" srcOrd="1" destOrd="0" presId="urn:microsoft.com/office/officeart/2008/layout/LinedList"/>
    <dgm:cxn modelId="{91EC0D58-34A9-4A2D-8D99-1C2CDB2AF8A0}" type="presParOf" srcId="{C42C77A3-B73A-49D9-9E9B-29C64BA34EE3}" destId="{913FA1FD-7CA6-4919-9AF5-70E500958DC4}" srcOrd="2" destOrd="0" presId="urn:microsoft.com/office/officeart/2008/layout/LinedList"/>
    <dgm:cxn modelId="{EE52F804-F7FD-4082-8649-3E82AE608EFF}" type="presParOf" srcId="{EDC9043B-2560-44FF-A15C-868758868B8F}" destId="{CCE2046D-9CF5-4E21-BD84-94FDE7CFF0BA}" srcOrd="8" destOrd="0" presId="urn:microsoft.com/office/officeart/2008/layout/LinedList"/>
    <dgm:cxn modelId="{8CB80947-51E0-4884-85CE-2B845E6B3267}" type="presParOf" srcId="{EDC9043B-2560-44FF-A15C-868758868B8F}" destId="{70E2BE0E-1EFA-459A-9F8F-02CDD9482FEB}" srcOrd="9" destOrd="0" presId="urn:microsoft.com/office/officeart/2008/layout/LinedList"/>
    <dgm:cxn modelId="{9463E3D1-01EF-4E0F-9CFD-B948D3647CDC}" type="presParOf" srcId="{EDC9043B-2560-44FF-A15C-868758868B8F}" destId="{B58A89F3-22EA-45C9-8AA7-896E281DE869}" srcOrd="10" destOrd="0" presId="urn:microsoft.com/office/officeart/2008/layout/LinedList"/>
    <dgm:cxn modelId="{D7C66797-DB2B-45B3-BABF-93FD68919A35}" type="presParOf" srcId="{B58A89F3-22EA-45C9-8AA7-896E281DE869}" destId="{1C2D4D90-84BD-4184-BCF1-65E49D0F6530}" srcOrd="0" destOrd="0" presId="urn:microsoft.com/office/officeart/2008/layout/LinedList"/>
    <dgm:cxn modelId="{36CAE206-51F5-4B60-BA0B-65491F353CC4}" type="presParOf" srcId="{B58A89F3-22EA-45C9-8AA7-896E281DE869}" destId="{63A60A14-73BF-4A62-8406-C35BF76C524E}" srcOrd="1" destOrd="0" presId="urn:microsoft.com/office/officeart/2008/layout/LinedList"/>
    <dgm:cxn modelId="{4CB277BA-A9B6-4408-A1F8-E212337FB817}" type="presParOf" srcId="{B58A89F3-22EA-45C9-8AA7-896E281DE869}" destId="{391132F3-F244-4620-8622-AFF0397A096F}" srcOrd="2" destOrd="0" presId="urn:microsoft.com/office/officeart/2008/layout/LinedList"/>
    <dgm:cxn modelId="{16B8C459-AB1D-4BAE-BE47-62E67F47063A}" type="presParOf" srcId="{EDC9043B-2560-44FF-A15C-868758868B8F}" destId="{F27109B8-746E-4DEE-9839-4AEABC2B95BC}" srcOrd="11" destOrd="0" presId="urn:microsoft.com/office/officeart/2008/layout/LinedList"/>
    <dgm:cxn modelId="{62AB8064-515A-4A6C-8B3D-9A1D8D4D9DB1}" type="presParOf" srcId="{EDC9043B-2560-44FF-A15C-868758868B8F}" destId="{437CAE3C-5E83-429B-9FB1-23E3C8087826}"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D67ED0-6EEA-48F6-A9C1-BE754AABC76A}" type="doc">
      <dgm:prSet loTypeId="urn:microsoft.com/office/officeart/2017/3/layout/HorizontalPathTimeline#2" loCatId="other" qsTypeId="urn:microsoft.com/office/officeart/2005/8/quickstyle/simple1" qsCatId="simple" csTypeId="urn:microsoft.com/office/officeart/2005/8/colors/accent1_2" csCatId="accent1" phldr="1"/>
      <dgm:spPr/>
      <dgm:t>
        <a:bodyPr/>
        <a:lstStyle/>
        <a:p>
          <a:endParaRPr lang="en-US"/>
        </a:p>
      </dgm:t>
    </dgm:pt>
    <dgm:pt modelId="{AE62509E-8FD5-4BC0-8484-49407DA07B2D}">
      <dgm:prSet phldrT="[Text]"/>
      <dgm:spPr/>
      <dgm:t>
        <a:bodyPr/>
        <a:lstStyle/>
        <a:p>
          <a:pPr>
            <a:lnSpc>
              <a:spcPct val="100000"/>
            </a:lnSpc>
            <a:spcAft>
              <a:spcPts val="0"/>
            </a:spcAft>
          </a:pPr>
          <a:r>
            <a:rPr lang="en-US" b="1" spc="100" baseline="0" dirty="0">
              <a:solidFill>
                <a:schemeClr val="tx1"/>
              </a:solidFill>
            </a:rPr>
            <a:t>Submit Proposal</a:t>
          </a:r>
        </a:p>
      </dgm:t>
    </dgm:pt>
    <dgm:pt modelId="{8F2C679D-77AF-46F9-9ACE-1E1D440B1883}" type="parTrans" cxnId="{B681E0E7-0B3A-4DB8-BF19-F9AE0E1C787B}">
      <dgm:prSet/>
      <dgm:spPr/>
      <dgm:t>
        <a:bodyPr/>
        <a:lstStyle/>
        <a:p>
          <a:endParaRPr lang="en-US">
            <a:solidFill>
              <a:schemeClr val="tx1"/>
            </a:solidFill>
          </a:endParaRPr>
        </a:p>
      </dgm:t>
    </dgm:pt>
    <dgm:pt modelId="{5C2CB4AF-F88D-4FBE-A40E-0CC048A23B9E}" type="sibTrans" cxnId="{B681E0E7-0B3A-4DB8-BF19-F9AE0E1C787B}">
      <dgm:prSet/>
      <dgm:spPr/>
      <dgm:t>
        <a:bodyPr/>
        <a:lstStyle/>
        <a:p>
          <a:endParaRPr lang="en-US">
            <a:solidFill>
              <a:schemeClr val="tx1"/>
            </a:solidFill>
          </a:endParaRPr>
        </a:p>
      </dgm:t>
    </dgm:pt>
    <dgm:pt modelId="{20928AAA-F457-4A09-8AAC-A82210983FBE}">
      <dgm:prSet phldrT="[Text]"/>
      <dgm:spPr/>
      <dgm:t>
        <a:bodyPr/>
        <a:lstStyle/>
        <a:p>
          <a:pPr>
            <a:lnSpc>
              <a:spcPct val="100000"/>
            </a:lnSpc>
            <a:spcAft>
              <a:spcPts val="0"/>
            </a:spcAft>
          </a:pPr>
          <a:r>
            <a:rPr lang="en-US" b="1" spc="100" baseline="0" dirty="0">
              <a:solidFill>
                <a:schemeClr val="tx1"/>
              </a:solidFill>
            </a:rPr>
            <a:t>Sign Contract</a:t>
          </a:r>
        </a:p>
      </dgm:t>
    </dgm:pt>
    <dgm:pt modelId="{915085CE-2C78-4B64-8FF4-E48DB7BD55D2}" type="parTrans" cxnId="{BA476174-221B-4A3D-B4E2-5FCC084B59D3}">
      <dgm:prSet/>
      <dgm:spPr/>
      <dgm:t>
        <a:bodyPr/>
        <a:lstStyle/>
        <a:p>
          <a:endParaRPr lang="en-US">
            <a:solidFill>
              <a:schemeClr val="tx1"/>
            </a:solidFill>
          </a:endParaRPr>
        </a:p>
      </dgm:t>
    </dgm:pt>
    <dgm:pt modelId="{EB5D5454-A5E9-4E37-B514-DFC5324A66C0}" type="sibTrans" cxnId="{BA476174-221B-4A3D-B4E2-5FCC084B59D3}">
      <dgm:prSet/>
      <dgm:spPr/>
      <dgm:t>
        <a:bodyPr/>
        <a:lstStyle/>
        <a:p>
          <a:endParaRPr lang="en-US">
            <a:solidFill>
              <a:schemeClr val="tx1"/>
            </a:solidFill>
          </a:endParaRPr>
        </a:p>
      </dgm:t>
    </dgm:pt>
    <dgm:pt modelId="{03738E35-4243-4E7D-A93F-C07DA3901E78}">
      <dgm:prSet phldrT="[Text]"/>
      <dgm:spPr/>
      <dgm:t>
        <a:bodyPr/>
        <a:lstStyle/>
        <a:p>
          <a:pPr>
            <a:lnSpc>
              <a:spcPct val="100000"/>
            </a:lnSpc>
            <a:spcAft>
              <a:spcPts val="0"/>
            </a:spcAft>
          </a:pPr>
          <a:r>
            <a:rPr lang="en-US" b="1" spc="100" baseline="0" dirty="0">
              <a:solidFill>
                <a:schemeClr val="tx1"/>
              </a:solidFill>
            </a:rPr>
            <a:t>Recruit Submissions</a:t>
          </a:r>
        </a:p>
      </dgm:t>
    </dgm:pt>
    <dgm:pt modelId="{DABBAF6C-D1C9-42E1-B928-5ACDE3D21AB0}" type="parTrans" cxnId="{E41AD5BE-76F3-4A9E-8059-7FC968661703}">
      <dgm:prSet/>
      <dgm:spPr/>
      <dgm:t>
        <a:bodyPr/>
        <a:lstStyle/>
        <a:p>
          <a:endParaRPr lang="en-US">
            <a:solidFill>
              <a:schemeClr val="tx1"/>
            </a:solidFill>
          </a:endParaRPr>
        </a:p>
      </dgm:t>
    </dgm:pt>
    <dgm:pt modelId="{6BF5896A-A334-45B0-B451-09159F55B184}" type="sibTrans" cxnId="{E41AD5BE-76F3-4A9E-8059-7FC968661703}">
      <dgm:prSet/>
      <dgm:spPr/>
      <dgm:t>
        <a:bodyPr/>
        <a:lstStyle/>
        <a:p>
          <a:endParaRPr lang="en-US">
            <a:solidFill>
              <a:schemeClr val="tx1"/>
            </a:solidFill>
          </a:endParaRPr>
        </a:p>
      </dgm:t>
    </dgm:pt>
    <dgm:pt modelId="{34C8CD19-04E2-4488-965F-DC841C470D45}">
      <dgm:prSet phldrT="[Text]" custT="1"/>
      <dgm:spPr>
        <a:ln>
          <a:solidFill>
            <a:schemeClr val="accent2"/>
          </a:solidFill>
        </a:ln>
      </dgm:spPr>
      <dgm:t>
        <a:bodyPr/>
        <a:lstStyle/>
        <a:p>
          <a:pPr>
            <a:lnSpc>
              <a:spcPct val="90000"/>
            </a:lnSpc>
            <a:spcAft>
              <a:spcPts val="0"/>
            </a:spcAft>
            <a:buFont typeface="Arial" panose="020B0604020202020204" pitchFamily="34" charset="0"/>
            <a:buChar char="•"/>
          </a:pPr>
          <a:r>
            <a:rPr lang="en-US" sz="1050" b="0" i="0" spc="150" baseline="0" dirty="0">
              <a:solidFill>
                <a:schemeClr val="accent2">
                  <a:lumMod val="75000"/>
                </a:schemeClr>
              </a:solidFill>
            </a:rPr>
            <a:t>Develop a Call for Chapters and r</a:t>
          </a:r>
          <a:r>
            <a:rPr lang="en-US" sz="1050" spc="150" baseline="0" dirty="0">
              <a:solidFill>
                <a:schemeClr val="accent2">
                  <a:lumMod val="75000"/>
                </a:schemeClr>
              </a:solidFill>
            </a:rPr>
            <a:t>ecruit submissions from your network of peers</a:t>
          </a:r>
        </a:p>
      </dgm:t>
    </dgm:pt>
    <dgm:pt modelId="{CD5F7DE2-2AD1-4CE8-AAC7-AD9C8E180CEA}" type="parTrans" cxnId="{07030C4E-4D62-4240-B10F-E41B801C763E}">
      <dgm:prSet/>
      <dgm:spPr/>
      <dgm:t>
        <a:bodyPr/>
        <a:lstStyle/>
        <a:p>
          <a:endParaRPr lang="en-US">
            <a:solidFill>
              <a:schemeClr val="tx1"/>
            </a:solidFill>
          </a:endParaRPr>
        </a:p>
      </dgm:t>
    </dgm:pt>
    <dgm:pt modelId="{7CE5955C-EC28-4D1B-9459-0C5458B1797D}" type="sibTrans" cxnId="{07030C4E-4D62-4240-B10F-E41B801C763E}">
      <dgm:prSet/>
      <dgm:spPr/>
      <dgm:t>
        <a:bodyPr/>
        <a:lstStyle/>
        <a:p>
          <a:endParaRPr lang="en-US">
            <a:solidFill>
              <a:schemeClr val="tx1"/>
            </a:solidFill>
          </a:endParaRPr>
        </a:p>
      </dgm:t>
    </dgm:pt>
    <dgm:pt modelId="{962BFD33-E216-4331-BBD8-38EEDAB2E2C0}">
      <dgm:prSet phldrT="[Text]"/>
      <dgm:spPr/>
      <dgm:t>
        <a:bodyPr/>
        <a:lstStyle/>
        <a:p>
          <a:pPr>
            <a:lnSpc>
              <a:spcPct val="90000"/>
            </a:lnSpc>
            <a:spcAft>
              <a:spcPts val="0"/>
            </a:spcAft>
            <a:buFont typeface="Arial" panose="020B0604020202020204" pitchFamily="34" charset="0"/>
            <a:buNone/>
          </a:pPr>
          <a:r>
            <a:rPr lang="en-US" b="1" spc="100" baseline="0" dirty="0">
              <a:solidFill>
                <a:schemeClr val="tx1"/>
              </a:solidFill>
            </a:rPr>
            <a:t>Peer Review Process</a:t>
          </a:r>
        </a:p>
      </dgm:t>
    </dgm:pt>
    <dgm:pt modelId="{AB5F98BE-C987-462F-85E3-90E8BE69A319}" type="parTrans" cxnId="{D77C3B5C-C13D-41B7-AA50-BE60CD5D3FAD}">
      <dgm:prSet/>
      <dgm:spPr/>
      <dgm:t>
        <a:bodyPr/>
        <a:lstStyle/>
        <a:p>
          <a:endParaRPr lang="en-US">
            <a:solidFill>
              <a:schemeClr val="tx1"/>
            </a:solidFill>
          </a:endParaRPr>
        </a:p>
      </dgm:t>
    </dgm:pt>
    <dgm:pt modelId="{FF557E39-8331-4155-901F-701688C4CCAD}" type="sibTrans" cxnId="{D77C3B5C-C13D-41B7-AA50-BE60CD5D3FAD}">
      <dgm:prSet/>
      <dgm:spPr/>
      <dgm:t>
        <a:bodyPr/>
        <a:lstStyle/>
        <a:p>
          <a:endParaRPr lang="en-US">
            <a:solidFill>
              <a:schemeClr val="tx1"/>
            </a:solidFill>
          </a:endParaRPr>
        </a:p>
      </dgm:t>
    </dgm:pt>
    <dgm:pt modelId="{4B075034-3129-4DD5-98D7-318F326739CC}">
      <dgm:prSet phldrT="[Text]"/>
      <dgm:spPr/>
      <dgm:t>
        <a:bodyPr/>
        <a:lstStyle/>
        <a:p>
          <a:pPr>
            <a:lnSpc>
              <a:spcPct val="90000"/>
            </a:lnSpc>
            <a:spcAft>
              <a:spcPts val="0"/>
            </a:spcAft>
            <a:buFont typeface="Arial" panose="020B0604020202020204" pitchFamily="34" charset="0"/>
            <a:buChar char="•"/>
          </a:pPr>
          <a:r>
            <a:rPr lang="en-US" b="1" spc="100" baseline="0" dirty="0">
              <a:solidFill>
                <a:schemeClr val="tx1"/>
              </a:solidFill>
            </a:rPr>
            <a:t>Final Decisions</a:t>
          </a:r>
        </a:p>
      </dgm:t>
    </dgm:pt>
    <dgm:pt modelId="{ACA0AE6F-8D87-4F61-8D3E-12FC4D4132DA}" type="parTrans" cxnId="{3FFF5DC7-0983-4794-B4CB-F1F2D9CE51EC}">
      <dgm:prSet/>
      <dgm:spPr/>
      <dgm:t>
        <a:bodyPr/>
        <a:lstStyle/>
        <a:p>
          <a:endParaRPr lang="en-US">
            <a:solidFill>
              <a:schemeClr val="tx1"/>
            </a:solidFill>
          </a:endParaRPr>
        </a:p>
      </dgm:t>
    </dgm:pt>
    <dgm:pt modelId="{4F1D94B4-1627-4363-B86E-DD3281EE398D}" type="sibTrans" cxnId="{3FFF5DC7-0983-4794-B4CB-F1F2D9CE51EC}">
      <dgm:prSet/>
      <dgm:spPr/>
      <dgm:t>
        <a:bodyPr/>
        <a:lstStyle/>
        <a:p>
          <a:endParaRPr lang="en-US">
            <a:solidFill>
              <a:schemeClr val="tx1"/>
            </a:solidFill>
          </a:endParaRPr>
        </a:p>
      </dgm:t>
    </dgm:pt>
    <dgm:pt modelId="{B296910E-5EDD-40B6-9F5C-49436E692D0A}">
      <dgm:prSet custT="1"/>
      <dgm:spPr>
        <a:ln>
          <a:solidFill>
            <a:schemeClr val="accent2"/>
          </a:solidFill>
        </a:ln>
      </dgm:spPr>
      <dgm:t>
        <a:bodyPr/>
        <a:lstStyle/>
        <a:p>
          <a:pPr>
            <a:buFont typeface="Arial" panose="020B0604020202020204" pitchFamily="34" charset="0"/>
            <a:buChar char="•"/>
          </a:pPr>
          <a:r>
            <a:rPr lang="en-US" sz="1050" spc="100" baseline="0" dirty="0">
              <a:solidFill>
                <a:schemeClr val="accent2">
                  <a:lumMod val="75000"/>
                </a:schemeClr>
              </a:solidFill>
            </a:rPr>
            <a:t>Assign reviewers to each submitted chapter</a:t>
          </a:r>
        </a:p>
      </dgm:t>
    </dgm:pt>
    <dgm:pt modelId="{911B340C-3486-4299-920E-5DB640C4EDC9}" type="parTrans" cxnId="{047969A5-710C-4C0E-B61E-734F166269A0}">
      <dgm:prSet/>
      <dgm:spPr/>
      <dgm:t>
        <a:bodyPr/>
        <a:lstStyle/>
        <a:p>
          <a:endParaRPr lang="en-US">
            <a:solidFill>
              <a:schemeClr val="tx1"/>
            </a:solidFill>
          </a:endParaRPr>
        </a:p>
      </dgm:t>
    </dgm:pt>
    <dgm:pt modelId="{33A0507C-F24C-416A-8E94-DB84555D29CB}" type="sibTrans" cxnId="{047969A5-710C-4C0E-B61E-734F166269A0}">
      <dgm:prSet/>
      <dgm:spPr/>
      <dgm:t>
        <a:bodyPr/>
        <a:lstStyle/>
        <a:p>
          <a:endParaRPr lang="en-US">
            <a:solidFill>
              <a:schemeClr val="tx1"/>
            </a:solidFill>
          </a:endParaRPr>
        </a:p>
      </dgm:t>
    </dgm:pt>
    <dgm:pt modelId="{1080EDDF-ADDC-4DF2-8E5F-F49A7CF611ED}">
      <dgm:prSet custT="1"/>
      <dgm:spPr>
        <a:ln>
          <a:solidFill>
            <a:schemeClr val="accent2"/>
          </a:solidFill>
        </a:ln>
      </dgm:spPr>
      <dgm:t>
        <a:bodyPr/>
        <a:lstStyle/>
        <a:p>
          <a:pPr>
            <a:buFont typeface="Arial" panose="020B0604020202020204" pitchFamily="34" charset="0"/>
            <a:buChar char="•"/>
          </a:pPr>
          <a:r>
            <a:rPr lang="en-US" sz="1050" b="0" i="0" spc="100" baseline="0" dirty="0">
              <a:solidFill>
                <a:schemeClr val="accent2">
                  <a:lumMod val="75000"/>
                </a:schemeClr>
              </a:solidFill>
            </a:rPr>
            <a:t>Determine what chapters will be accepted for final publication</a:t>
          </a:r>
          <a:endParaRPr lang="en-US" sz="1050" spc="100" baseline="0" dirty="0">
            <a:solidFill>
              <a:schemeClr val="accent2">
                <a:lumMod val="75000"/>
              </a:schemeClr>
            </a:solidFill>
          </a:endParaRPr>
        </a:p>
      </dgm:t>
    </dgm:pt>
    <dgm:pt modelId="{8583E403-5FDD-4D7C-B9B3-0CD49AFEBACE}" type="parTrans" cxnId="{0DE29C93-78F2-43AA-B58C-7715B6F0EBD8}">
      <dgm:prSet/>
      <dgm:spPr/>
      <dgm:t>
        <a:bodyPr/>
        <a:lstStyle/>
        <a:p>
          <a:endParaRPr lang="en-US">
            <a:solidFill>
              <a:schemeClr val="tx1"/>
            </a:solidFill>
          </a:endParaRPr>
        </a:p>
      </dgm:t>
    </dgm:pt>
    <dgm:pt modelId="{4C9E55B0-B04E-4552-BC60-A9DA24745302}" type="sibTrans" cxnId="{0DE29C93-78F2-43AA-B58C-7715B6F0EBD8}">
      <dgm:prSet/>
      <dgm:spPr/>
      <dgm:t>
        <a:bodyPr/>
        <a:lstStyle/>
        <a:p>
          <a:endParaRPr lang="en-US">
            <a:solidFill>
              <a:schemeClr val="tx1"/>
            </a:solidFill>
          </a:endParaRPr>
        </a:p>
      </dgm:t>
    </dgm:pt>
    <dgm:pt modelId="{F74FBF46-75E1-4BCD-9F9C-F1A0B08BCE64}">
      <dgm:prSet custT="1"/>
      <dgm:spPr/>
      <dgm:t>
        <a:bodyPr/>
        <a:lstStyle/>
        <a:p>
          <a:pPr>
            <a:buFont typeface="Arial" panose="020B0604020202020204" pitchFamily="34" charset="0"/>
            <a:buChar char="•"/>
          </a:pPr>
          <a:r>
            <a:rPr lang="en-US" sz="1400" b="1" spc="100" baseline="0" dirty="0">
              <a:solidFill>
                <a:schemeClr val="tx1"/>
              </a:solidFill>
            </a:rPr>
            <a:t>Final Proof</a:t>
          </a:r>
        </a:p>
      </dgm:t>
    </dgm:pt>
    <dgm:pt modelId="{E73C2765-D832-4E41-A2E1-AF700C9AA32F}" type="parTrans" cxnId="{D0C834AB-C7B3-4006-81FF-49D936876779}">
      <dgm:prSet/>
      <dgm:spPr/>
      <dgm:t>
        <a:bodyPr/>
        <a:lstStyle/>
        <a:p>
          <a:endParaRPr lang="en-US"/>
        </a:p>
      </dgm:t>
    </dgm:pt>
    <dgm:pt modelId="{E9669391-8C4B-4701-AFC8-E931C88BAEA0}" type="sibTrans" cxnId="{D0C834AB-C7B3-4006-81FF-49D936876779}">
      <dgm:prSet/>
      <dgm:spPr/>
      <dgm:t>
        <a:bodyPr/>
        <a:lstStyle/>
        <a:p>
          <a:endParaRPr lang="en-US"/>
        </a:p>
      </dgm:t>
    </dgm:pt>
    <dgm:pt modelId="{DD4E599F-FEDF-44E8-B4DD-B4BF594C7867}">
      <dgm:prSet custT="1"/>
      <dgm:spPr/>
      <dgm:t>
        <a:bodyPr/>
        <a:lstStyle/>
        <a:p>
          <a:pPr>
            <a:buFont typeface="Arial" panose="020B0604020202020204" pitchFamily="34" charset="0"/>
            <a:buChar char="•"/>
          </a:pPr>
          <a:r>
            <a:rPr lang="en-US" sz="1400" b="1" spc="100" baseline="0" dirty="0">
              <a:solidFill>
                <a:schemeClr val="tx1"/>
              </a:solidFill>
            </a:rPr>
            <a:t>Promote and Share Your Work</a:t>
          </a:r>
        </a:p>
      </dgm:t>
    </dgm:pt>
    <dgm:pt modelId="{79779D6B-351A-4CA7-973D-20BFFFD297BE}" type="parTrans" cxnId="{85DEA3DA-A853-4B6F-B430-56487CE848A4}">
      <dgm:prSet/>
      <dgm:spPr/>
      <dgm:t>
        <a:bodyPr/>
        <a:lstStyle/>
        <a:p>
          <a:endParaRPr lang="en-US"/>
        </a:p>
      </dgm:t>
    </dgm:pt>
    <dgm:pt modelId="{E9DBE665-F6F4-4874-B3B9-5DFBB7BB8452}" type="sibTrans" cxnId="{85DEA3DA-A853-4B6F-B430-56487CE848A4}">
      <dgm:prSet/>
      <dgm:spPr/>
      <dgm:t>
        <a:bodyPr/>
        <a:lstStyle/>
        <a:p>
          <a:endParaRPr lang="en-US"/>
        </a:p>
      </dgm:t>
    </dgm:pt>
    <dgm:pt modelId="{F2E46257-759D-47B6-AEA6-9E608DCDDACF}">
      <dgm:prSet custT="1"/>
      <dgm:spPr/>
      <dgm:t>
        <a:bodyPr/>
        <a:lstStyle/>
        <a:p>
          <a:pPr>
            <a:buFont typeface="Arial" panose="020B0604020202020204" pitchFamily="34" charset="0"/>
            <a:buChar char="•"/>
          </a:pPr>
          <a:r>
            <a:rPr lang="en-US" sz="1400" b="1" spc="100" baseline="0" dirty="0">
              <a:solidFill>
                <a:schemeClr val="tx1"/>
              </a:solidFill>
            </a:rPr>
            <a:t>Upload Front Matter</a:t>
          </a:r>
        </a:p>
      </dgm:t>
    </dgm:pt>
    <dgm:pt modelId="{5F309DC1-8748-48D6-B480-026C695B2C56}" type="parTrans" cxnId="{FEF6641B-98F1-4ED0-9519-E4189E57E85D}">
      <dgm:prSet/>
      <dgm:spPr/>
      <dgm:t>
        <a:bodyPr/>
        <a:lstStyle/>
        <a:p>
          <a:endParaRPr lang="en-US"/>
        </a:p>
      </dgm:t>
    </dgm:pt>
    <dgm:pt modelId="{9DBF3698-81E4-4761-B1A0-CD828A51B7BC}" type="sibTrans" cxnId="{FEF6641B-98F1-4ED0-9519-E4189E57E85D}">
      <dgm:prSet/>
      <dgm:spPr/>
      <dgm:t>
        <a:bodyPr/>
        <a:lstStyle/>
        <a:p>
          <a:endParaRPr lang="en-US"/>
        </a:p>
      </dgm:t>
    </dgm:pt>
    <dgm:pt modelId="{2183AAF8-496E-483F-B25A-F1F27621AE07}">
      <dgm:prSet custT="1"/>
      <dgm:spPr>
        <a:ln>
          <a:solidFill>
            <a:schemeClr val="accent2"/>
          </a:solidFill>
        </a:ln>
      </dgm:spPr>
      <dgm:t>
        <a:bodyPr/>
        <a:lstStyle/>
        <a:p>
          <a:pPr>
            <a:buFont typeface="Arial" panose="020B0604020202020204" pitchFamily="34" charset="0"/>
            <a:buChar char="•"/>
          </a:pPr>
          <a:r>
            <a:rPr lang="en-US" sz="1050" spc="100" baseline="0" dirty="0">
              <a:solidFill>
                <a:schemeClr val="accent2">
                  <a:lumMod val="75000"/>
                </a:schemeClr>
              </a:solidFill>
            </a:rPr>
            <a:t>Write a preface, acknowledgment, etc.</a:t>
          </a:r>
        </a:p>
      </dgm:t>
    </dgm:pt>
    <dgm:pt modelId="{280A9146-66ED-45AD-86D7-1720B7679495}" type="parTrans" cxnId="{65824CD7-B8A5-4586-8DD5-853B1E366661}">
      <dgm:prSet/>
      <dgm:spPr/>
      <dgm:t>
        <a:bodyPr/>
        <a:lstStyle/>
        <a:p>
          <a:endParaRPr lang="en-US"/>
        </a:p>
      </dgm:t>
    </dgm:pt>
    <dgm:pt modelId="{42656D4C-7BB9-4D14-B4EE-A6599CAE7EC9}" type="sibTrans" cxnId="{65824CD7-B8A5-4586-8DD5-853B1E366661}">
      <dgm:prSet/>
      <dgm:spPr/>
      <dgm:t>
        <a:bodyPr/>
        <a:lstStyle/>
        <a:p>
          <a:endParaRPr lang="en-US"/>
        </a:p>
      </dgm:t>
    </dgm:pt>
    <dgm:pt modelId="{7691AC7E-19E1-4503-ADC9-B2A41A6EDA4D}">
      <dgm:prSet custT="1"/>
      <dgm:spPr>
        <a:ln>
          <a:solidFill>
            <a:schemeClr val="accent2"/>
          </a:solidFill>
        </a:ln>
      </dgm:spPr>
      <dgm:t>
        <a:bodyPr/>
        <a:lstStyle/>
        <a:p>
          <a:pPr>
            <a:buFont typeface="Arial" panose="020B0604020202020204" pitchFamily="34" charset="0"/>
            <a:buChar char="•"/>
          </a:pPr>
          <a:r>
            <a:rPr lang="en-US" sz="1050" spc="100" baseline="0" dirty="0">
              <a:solidFill>
                <a:schemeClr val="accent2">
                  <a:lumMod val="75000"/>
                </a:schemeClr>
              </a:solidFill>
            </a:rPr>
            <a:t>Proof the final typeset version of the book</a:t>
          </a:r>
        </a:p>
      </dgm:t>
    </dgm:pt>
    <dgm:pt modelId="{82440979-3A93-4BEE-8645-AC597F6D140B}" type="parTrans" cxnId="{BCDFE349-E5B1-4A9D-8388-48147C732337}">
      <dgm:prSet/>
      <dgm:spPr/>
      <dgm:t>
        <a:bodyPr/>
        <a:lstStyle/>
        <a:p>
          <a:endParaRPr lang="en-US"/>
        </a:p>
      </dgm:t>
    </dgm:pt>
    <dgm:pt modelId="{C356AEA6-0C8F-4234-8C1F-9D9028EE1488}" type="sibTrans" cxnId="{BCDFE349-E5B1-4A9D-8388-48147C732337}">
      <dgm:prSet/>
      <dgm:spPr/>
      <dgm:t>
        <a:bodyPr/>
        <a:lstStyle/>
        <a:p>
          <a:endParaRPr lang="en-US"/>
        </a:p>
      </dgm:t>
    </dgm:pt>
    <dgm:pt modelId="{D1C97E68-7E1C-4A80-BB33-3FFA0896B08A}">
      <dgm:prSet custT="1"/>
      <dgm:spPr>
        <a:ln>
          <a:solidFill>
            <a:schemeClr val="accent2"/>
          </a:solidFill>
        </a:ln>
      </dgm:spPr>
      <dgm:t>
        <a:bodyPr/>
        <a:lstStyle/>
        <a:p>
          <a:pPr>
            <a:buFont typeface="Arial" panose="020B0604020202020204" pitchFamily="34" charset="0"/>
            <a:buChar char="•"/>
          </a:pPr>
          <a:r>
            <a:rPr lang="en-US" sz="1050" spc="100" baseline="0" dirty="0">
              <a:solidFill>
                <a:schemeClr val="accent2">
                  <a:lumMod val="75000"/>
                </a:schemeClr>
              </a:solidFill>
            </a:rPr>
            <a:t>Share the news of the book’s release with your peers</a:t>
          </a:r>
        </a:p>
      </dgm:t>
    </dgm:pt>
    <dgm:pt modelId="{E29003BC-3357-4E93-8C36-7B7BC2006D19}" type="parTrans" cxnId="{D2C2F171-56C8-4FFC-B791-8067F241B103}">
      <dgm:prSet/>
      <dgm:spPr/>
      <dgm:t>
        <a:bodyPr/>
        <a:lstStyle/>
        <a:p>
          <a:endParaRPr lang="en-US"/>
        </a:p>
      </dgm:t>
    </dgm:pt>
    <dgm:pt modelId="{3EE5129B-E62A-4382-9552-C0831F0774BD}" type="sibTrans" cxnId="{D2C2F171-56C8-4FFC-B791-8067F241B103}">
      <dgm:prSet/>
      <dgm:spPr/>
      <dgm:t>
        <a:bodyPr/>
        <a:lstStyle/>
        <a:p>
          <a:endParaRPr lang="en-US"/>
        </a:p>
      </dgm:t>
    </dgm:pt>
    <dgm:pt modelId="{0CB9E82A-F808-427D-AF16-89152A4C4881}">
      <dgm:prSet phldrT="[Text]" custT="1"/>
      <dgm:spPr>
        <a:ln>
          <a:solidFill>
            <a:schemeClr val="accent2"/>
          </a:solidFill>
        </a:ln>
      </dgm:spPr>
      <dgm:t>
        <a:bodyPr/>
        <a:lstStyle/>
        <a:p>
          <a:pPr>
            <a:lnSpc>
              <a:spcPct val="100000"/>
            </a:lnSpc>
            <a:spcAft>
              <a:spcPts val="0"/>
            </a:spcAft>
          </a:pPr>
          <a:r>
            <a:rPr lang="en-US" sz="1050" spc="100" baseline="0" dirty="0">
              <a:solidFill>
                <a:schemeClr val="accent2">
                  <a:lumMod val="75000"/>
                </a:schemeClr>
              </a:solidFill>
            </a:rPr>
            <a:t>Submit a proposal for your project</a:t>
          </a:r>
        </a:p>
      </dgm:t>
    </dgm:pt>
    <dgm:pt modelId="{D3B3EDF8-FE1A-47F0-ABA3-F364B2DFBA44}" type="parTrans" cxnId="{708E6E99-D607-4D39-85CE-465EE98C9FA9}">
      <dgm:prSet/>
      <dgm:spPr/>
      <dgm:t>
        <a:bodyPr/>
        <a:lstStyle/>
        <a:p>
          <a:endParaRPr lang="en-US"/>
        </a:p>
      </dgm:t>
    </dgm:pt>
    <dgm:pt modelId="{200696AD-8871-4F5B-900E-0CED06EB318A}" type="sibTrans" cxnId="{708E6E99-D607-4D39-85CE-465EE98C9FA9}">
      <dgm:prSet/>
      <dgm:spPr/>
      <dgm:t>
        <a:bodyPr/>
        <a:lstStyle/>
        <a:p>
          <a:endParaRPr lang="en-US"/>
        </a:p>
      </dgm:t>
    </dgm:pt>
    <dgm:pt modelId="{DD10EF0C-DD78-4C5D-B687-E20F213642F9}">
      <dgm:prSet phldrT="[Text]" custT="1"/>
      <dgm:spPr>
        <a:ln>
          <a:solidFill>
            <a:schemeClr val="accent2"/>
          </a:solidFill>
        </a:ln>
      </dgm:spPr>
      <dgm:t>
        <a:bodyPr/>
        <a:lstStyle/>
        <a:p>
          <a:pPr>
            <a:lnSpc>
              <a:spcPct val="100000"/>
            </a:lnSpc>
            <a:spcAft>
              <a:spcPts val="0"/>
            </a:spcAft>
          </a:pPr>
          <a:r>
            <a:rPr lang="en-US" sz="1050" spc="100" baseline="0" dirty="0">
              <a:solidFill>
                <a:schemeClr val="accent2">
                  <a:lumMod val="75000"/>
                </a:schemeClr>
              </a:solidFill>
            </a:rPr>
            <a:t>Sign and return the contract</a:t>
          </a:r>
        </a:p>
      </dgm:t>
    </dgm:pt>
    <dgm:pt modelId="{765F0EC8-EC7F-4B25-8039-107DBDED8C61}" type="parTrans" cxnId="{1C9E15D3-9208-47ED-B76D-43ED9D0C3EF7}">
      <dgm:prSet/>
      <dgm:spPr/>
      <dgm:t>
        <a:bodyPr/>
        <a:lstStyle/>
        <a:p>
          <a:endParaRPr lang="en-US"/>
        </a:p>
      </dgm:t>
    </dgm:pt>
    <dgm:pt modelId="{D14DA465-F23D-44FA-A391-8869B0E4D664}" type="sibTrans" cxnId="{1C9E15D3-9208-47ED-B76D-43ED9D0C3EF7}">
      <dgm:prSet/>
      <dgm:spPr/>
      <dgm:t>
        <a:bodyPr/>
        <a:lstStyle/>
        <a:p>
          <a:endParaRPr lang="en-US"/>
        </a:p>
      </dgm:t>
    </dgm:pt>
    <dgm:pt modelId="{93C358AC-5BA0-4CB6-B22F-1B95FA53D0F3}" type="pres">
      <dgm:prSet presAssocID="{44D67ED0-6EEA-48F6-A9C1-BE754AABC76A}" presName="root" presStyleCnt="0">
        <dgm:presLayoutVars>
          <dgm:chMax/>
          <dgm:chPref/>
          <dgm:dir/>
          <dgm:animLvl val="lvl"/>
        </dgm:presLayoutVars>
      </dgm:prSet>
      <dgm:spPr/>
    </dgm:pt>
    <dgm:pt modelId="{9F83E70B-EE6D-407B-8E1F-FE26817B3B1D}" type="pres">
      <dgm:prSet presAssocID="{44D67ED0-6EEA-48F6-A9C1-BE754AABC76A}" presName="divider" presStyleLbl="asst0" presStyleIdx="0" presStyleCnt="1"/>
      <dgm:spPr>
        <a:solidFill>
          <a:schemeClr val="accent2"/>
        </a:solidFill>
        <a:ln>
          <a:noFill/>
        </a:ln>
      </dgm:spPr>
    </dgm:pt>
    <dgm:pt modelId="{EE6F6E1A-AC88-44BD-8034-0C2734A7943C}" type="pres">
      <dgm:prSet presAssocID="{44D67ED0-6EEA-48F6-A9C1-BE754AABC76A}" presName="nodes" presStyleCnt="0">
        <dgm:presLayoutVars>
          <dgm:chMax/>
          <dgm:chPref/>
          <dgm:animLvl val="lvl"/>
        </dgm:presLayoutVars>
      </dgm:prSet>
      <dgm:spPr/>
    </dgm:pt>
    <dgm:pt modelId="{27CC3FEA-4989-4FE6-A03A-48D0F90DB146}" type="pres">
      <dgm:prSet presAssocID="{AE62509E-8FD5-4BC0-8484-49407DA07B2D}" presName="composite" presStyleCnt="0"/>
      <dgm:spPr/>
    </dgm:pt>
    <dgm:pt modelId="{B3AC6DBE-85B6-4AF3-BADF-7E1E82B735CC}" type="pres">
      <dgm:prSet presAssocID="{AE62509E-8FD5-4BC0-8484-49407DA07B2D}" presName="ConnectorPoint" presStyleLbl="fgAcc1" presStyleIdx="0" presStyleCnt="8"/>
      <dgm:spPr>
        <a:ln>
          <a:noFill/>
        </a:ln>
      </dgm:spPr>
    </dgm:pt>
    <dgm:pt modelId="{EAA550E8-D286-40B4-9B20-40DE0FCA02CE}" type="pres">
      <dgm:prSet presAssocID="{AE62509E-8FD5-4BC0-8484-49407DA07B2D}" presName="ConnectLine" presStyleLbl="alignNode1" presStyleIdx="0"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13B6FF8E-261C-4941-9C10-4D13C6F1D5E7}" type="pres">
      <dgm:prSet presAssocID="{AE62509E-8FD5-4BC0-8484-49407DA07B2D}" presName="FlexibleEmptyPlaceHolder" presStyleCnt="0"/>
      <dgm:spPr/>
    </dgm:pt>
    <dgm:pt modelId="{408DCC00-CC60-4F76-9C61-F00E7DBFC778}" type="pres">
      <dgm:prSet presAssocID="{AE62509E-8FD5-4BC0-8484-49407DA07B2D}" presName="L2TextContainer" presStyleLbl="bgAcc1" presStyleIdx="0" presStyleCnt="8" custScaleX="98025" custLinFactNeighborX="-7160">
        <dgm:presLayoutVars>
          <dgm:chMax val="0"/>
          <dgm:chPref val="0"/>
          <dgm:bulletEnabled val="1"/>
        </dgm:presLayoutVars>
      </dgm:prSet>
      <dgm:spPr/>
    </dgm:pt>
    <dgm:pt modelId="{5C96A5F5-16B2-4AEA-9591-B66C220F4A65}" type="pres">
      <dgm:prSet presAssocID="{AE62509E-8FD5-4BC0-8484-49407DA07B2D}" presName="L1TextContainer" presStyleLbl="revTx" presStyleIdx="0" presStyleCnt="8" custLinFactNeighborX="-8075">
        <dgm:presLayoutVars>
          <dgm:chMax val="1"/>
          <dgm:chPref val="1"/>
          <dgm:bulletEnabled val="1"/>
        </dgm:presLayoutVars>
      </dgm:prSet>
      <dgm:spPr/>
    </dgm:pt>
    <dgm:pt modelId="{22931EBF-FF0E-4476-B965-7C4CFFC57D5D}" type="pres">
      <dgm:prSet presAssocID="{AE62509E-8FD5-4BC0-8484-49407DA07B2D}" presName="EmptyPlaceHolder" presStyleCnt="0"/>
      <dgm:spPr/>
    </dgm:pt>
    <dgm:pt modelId="{E3B24336-549D-49F0-9359-D66050EB5874}" type="pres">
      <dgm:prSet presAssocID="{5C2CB4AF-F88D-4FBE-A40E-0CC048A23B9E}" presName="spaceBetweenRectangles" presStyleCnt="0"/>
      <dgm:spPr/>
    </dgm:pt>
    <dgm:pt modelId="{8BD40F87-7EF8-4BE4-972F-FA3FE5A18736}" type="pres">
      <dgm:prSet presAssocID="{20928AAA-F457-4A09-8AAC-A82210983FBE}" presName="composite" presStyleCnt="0"/>
      <dgm:spPr/>
    </dgm:pt>
    <dgm:pt modelId="{F34C40A7-6131-4EF1-9887-E7EEA86D1562}" type="pres">
      <dgm:prSet presAssocID="{20928AAA-F457-4A09-8AAC-A82210983FBE}" presName="ConnectorPoint" presStyleLbl="fgAcc1" presStyleIdx="1" presStyleCnt="8"/>
      <dgm:spPr>
        <a:ln>
          <a:noFill/>
        </a:ln>
      </dgm:spPr>
    </dgm:pt>
    <dgm:pt modelId="{14186A17-7B9F-4674-AD57-FF0C87A3CB32}" type="pres">
      <dgm:prSet presAssocID="{20928AAA-F457-4A09-8AAC-A82210983FBE}" presName="ConnectLine" presStyleLbl="alignNode1" presStyleIdx="1"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975F3CEC-6BAC-4EFC-B44F-278583CEC78C}" type="pres">
      <dgm:prSet presAssocID="{20928AAA-F457-4A09-8AAC-A82210983FBE}" presName="FlexibleEmptyPlaceHolder" presStyleCnt="0"/>
      <dgm:spPr/>
    </dgm:pt>
    <dgm:pt modelId="{3A73CBFE-397D-467A-A65B-E19FAB2953BB}" type="pres">
      <dgm:prSet presAssocID="{20928AAA-F457-4A09-8AAC-A82210983FBE}" presName="L2TextContainer" presStyleLbl="bgAcc1" presStyleIdx="1" presStyleCnt="8" custScaleX="96885" custLinFactNeighborX="-13302">
        <dgm:presLayoutVars>
          <dgm:chMax val="0"/>
          <dgm:chPref val="0"/>
          <dgm:bulletEnabled val="1"/>
        </dgm:presLayoutVars>
      </dgm:prSet>
      <dgm:spPr/>
    </dgm:pt>
    <dgm:pt modelId="{730471FC-8FAF-49B2-8F42-63D391F759BE}" type="pres">
      <dgm:prSet presAssocID="{20928AAA-F457-4A09-8AAC-A82210983FBE}" presName="L1TextContainer" presStyleLbl="revTx" presStyleIdx="1" presStyleCnt="8" custLinFactNeighborX="-14631">
        <dgm:presLayoutVars>
          <dgm:chMax val="1"/>
          <dgm:chPref val="1"/>
          <dgm:bulletEnabled val="1"/>
        </dgm:presLayoutVars>
      </dgm:prSet>
      <dgm:spPr/>
    </dgm:pt>
    <dgm:pt modelId="{E5B7BEAE-1C65-4A3E-9D69-CA6F92F97FF3}" type="pres">
      <dgm:prSet presAssocID="{20928AAA-F457-4A09-8AAC-A82210983FBE}" presName="EmptyPlaceHolder" presStyleCnt="0"/>
      <dgm:spPr/>
    </dgm:pt>
    <dgm:pt modelId="{1BC83304-6330-4FF6-994A-D02AC933FCB6}" type="pres">
      <dgm:prSet presAssocID="{EB5D5454-A5E9-4E37-B514-DFC5324A66C0}" presName="spaceBetweenRectangles" presStyleCnt="0"/>
      <dgm:spPr/>
    </dgm:pt>
    <dgm:pt modelId="{8D6C0F72-35C7-4FDF-BDAC-4FF565A33A17}" type="pres">
      <dgm:prSet presAssocID="{03738E35-4243-4E7D-A93F-C07DA3901E78}" presName="composite" presStyleCnt="0"/>
      <dgm:spPr/>
    </dgm:pt>
    <dgm:pt modelId="{79B0CEDC-0005-4ACE-AB25-DB9533DC85C2}" type="pres">
      <dgm:prSet presAssocID="{03738E35-4243-4E7D-A93F-C07DA3901E78}" presName="ConnectorPoint" presStyleLbl="fgAcc1" presStyleIdx="2" presStyleCnt="8"/>
      <dgm:spPr>
        <a:ln>
          <a:noFill/>
        </a:ln>
      </dgm:spPr>
    </dgm:pt>
    <dgm:pt modelId="{F1C3FD7B-71E0-4012-B7CE-2C80433ED975}" type="pres">
      <dgm:prSet presAssocID="{03738E35-4243-4E7D-A93F-C07DA3901E78}" presName="ConnectLine" presStyleLbl="alignNode1" presStyleIdx="2"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8D7DE9DA-72BE-42E6-8909-E3D0EB4CA475}" type="pres">
      <dgm:prSet presAssocID="{03738E35-4243-4E7D-A93F-C07DA3901E78}" presName="FlexibleEmptyPlaceHolder" presStyleCnt="0"/>
      <dgm:spPr/>
    </dgm:pt>
    <dgm:pt modelId="{2467EBEC-ACAC-4EF4-B856-39067B4D928B}" type="pres">
      <dgm:prSet presAssocID="{03738E35-4243-4E7D-A93F-C07DA3901E78}" presName="L2TextContainer" presStyleLbl="bgAcc1" presStyleIdx="2" presStyleCnt="8" custScaleX="103785" custLinFactNeighborX="-1001">
        <dgm:presLayoutVars>
          <dgm:chMax val="0"/>
          <dgm:chPref val="0"/>
          <dgm:bulletEnabled val="1"/>
        </dgm:presLayoutVars>
      </dgm:prSet>
      <dgm:spPr/>
    </dgm:pt>
    <dgm:pt modelId="{7605329C-2B32-4CD7-9B69-1B3DAB88562E}" type="pres">
      <dgm:prSet presAssocID="{03738E35-4243-4E7D-A93F-C07DA3901E78}" presName="L1TextContainer" presStyleLbl="revTx" presStyleIdx="2" presStyleCnt="8" custLinFactNeighborX="-11968">
        <dgm:presLayoutVars>
          <dgm:chMax val="1"/>
          <dgm:chPref val="1"/>
          <dgm:bulletEnabled val="1"/>
        </dgm:presLayoutVars>
      </dgm:prSet>
      <dgm:spPr/>
    </dgm:pt>
    <dgm:pt modelId="{E4D18DE3-4D68-4CCA-A662-044FD68AA3B7}" type="pres">
      <dgm:prSet presAssocID="{03738E35-4243-4E7D-A93F-C07DA3901E78}" presName="EmptyPlaceHolder" presStyleCnt="0"/>
      <dgm:spPr/>
    </dgm:pt>
    <dgm:pt modelId="{77D7097C-1EDE-4274-97C6-BE5F0924C39C}" type="pres">
      <dgm:prSet presAssocID="{6BF5896A-A334-45B0-B451-09159F55B184}" presName="spaceBetweenRectangles" presStyleCnt="0"/>
      <dgm:spPr/>
    </dgm:pt>
    <dgm:pt modelId="{DA0D1A8F-1D92-476F-972C-E82839B78B96}" type="pres">
      <dgm:prSet presAssocID="{962BFD33-E216-4331-BBD8-38EEDAB2E2C0}" presName="composite" presStyleCnt="0"/>
      <dgm:spPr/>
    </dgm:pt>
    <dgm:pt modelId="{A72D3A03-5E34-4B13-9747-5EFFE003B8C1}" type="pres">
      <dgm:prSet presAssocID="{962BFD33-E216-4331-BBD8-38EEDAB2E2C0}" presName="ConnectorPoint" presStyleLbl="fgAcc1" presStyleIdx="3" presStyleCnt="8"/>
      <dgm:spPr>
        <a:ln>
          <a:noFill/>
        </a:ln>
      </dgm:spPr>
    </dgm:pt>
    <dgm:pt modelId="{EB9D58D6-E34B-4990-86E2-B1CAE3536A29}" type="pres">
      <dgm:prSet presAssocID="{962BFD33-E216-4331-BBD8-38EEDAB2E2C0}" presName="ConnectLine" presStyleLbl="alignNode1" presStyleIdx="3"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B9FF588F-5F27-4094-9B6D-747FD10A48B7}" type="pres">
      <dgm:prSet presAssocID="{962BFD33-E216-4331-BBD8-38EEDAB2E2C0}" presName="FlexibleEmptyPlaceHolder" presStyleCnt="0"/>
      <dgm:spPr/>
    </dgm:pt>
    <dgm:pt modelId="{160E0A3B-47C8-4C2F-8C45-EC9C3DFA1FFB}" type="pres">
      <dgm:prSet presAssocID="{962BFD33-E216-4331-BBD8-38EEDAB2E2C0}" presName="L2TextContainer" presStyleLbl="bgAcc1" presStyleIdx="3" presStyleCnt="8" custScaleX="101911" custLinFactNeighborX="4296">
        <dgm:presLayoutVars>
          <dgm:chMax val="0"/>
          <dgm:chPref val="0"/>
          <dgm:bulletEnabled val="1"/>
        </dgm:presLayoutVars>
      </dgm:prSet>
      <dgm:spPr/>
    </dgm:pt>
    <dgm:pt modelId="{5646D4EB-C7F1-4D0E-8051-C7D6C1D31ADE}" type="pres">
      <dgm:prSet presAssocID="{962BFD33-E216-4331-BBD8-38EEDAB2E2C0}" presName="L1TextContainer" presStyleLbl="revTx" presStyleIdx="3" presStyleCnt="8" custLinFactNeighborX="4657">
        <dgm:presLayoutVars>
          <dgm:chMax val="1"/>
          <dgm:chPref val="1"/>
          <dgm:bulletEnabled val="1"/>
        </dgm:presLayoutVars>
      </dgm:prSet>
      <dgm:spPr/>
    </dgm:pt>
    <dgm:pt modelId="{937215CC-5D52-40FA-BAD6-30FFF9CDB26A}" type="pres">
      <dgm:prSet presAssocID="{962BFD33-E216-4331-BBD8-38EEDAB2E2C0}" presName="EmptyPlaceHolder" presStyleCnt="0"/>
      <dgm:spPr/>
    </dgm:pt>
    <dgm:pt modelId="{33552C7C-A2D4-4FB7-AD93-DCB3C798AA86}" type="pres">
      <dgm:prSet presAssocID="{FF557E39-8331-4155-901F-701688C4CCAD}" presName="spaceBetweenRectangles" presStyleCnt="0"/>
      <dgm:spPr/>
    </dgm:pt>
    <dgm:pt modelId="{E02EEA3C-5485-4B77-B7B0-7A39B10F0BB4}" type="pres">
      <dgm:prSet presAssocID="{4B075034-3129-4DD5-98D7-318F326739CC}" presName="composite" presStyleCnt="0"/>
      <dgm:spPr/>
    </dgm:pt>
    <dgm:pt modelId="{864F9172-41AB-4727-BD60-71E6F62154FB}" type="pres">
      <dgm:prSet presAssocID="{4B075034-3129-4DD5-98D7-318F326739CC}" presName="ConnectorPoint" presStyleLbl="fgAcc1" presStyleIdx="4" presStyleCnt="8"/>
      <dgm:spPr>
        <a:ln>
          <a:noFill/>
        </a:ln>
      </dgm:spPr>
    </dgm:pt>
    <dgm:pt modelId="{9DE62C25-DC37-4130-AE3D-9F589C2E8903}" type="pres">
      <dgm:prSet presAssocID="{4B075034-3129-4DD5-98D7-318F326739CC}" presName="ConnectLine" presStyleLbl="alignNode1" presStyleIdx="4"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D7C473BF-4C1D-41EC-BA7A-018501A202B0}" type="pres">
      <dgm:prSet presAssocID="{4B075034-3129-4DD5-98D7-318F326739CC}" presName="FlexibleEmptyPlaceHolder" presStyleCnt="0"/>
      <dgm:spPr/>
    </dgm:pt>
    <dgm:pt modelId="{277020A5-7024-4F77-9051-8B38AF80BE13}" type="pres">
      <dgm:prSet presAssocID="{4B075034-3129-4DD5-98D7-318F326739CC}" presName="L2TextContainer" presStyleLbl="bgAcc1" presStyleIdx="4" presStyleCnt="8" custScaleX="97063" custScaleY="100004" custLinFactNeighborX="7343">
        <dgm:presLayoutVars>
          <dgm:chMax val="0"/>
          <dgm:chPref val="0"/>
          <dgm:bulletEnabled val="1"/>
        </dgm:presLayoutVars>
      </dgm:prSet>
      <dgm:spPr/>
    </dgm:pt>
    <dgm:pt modelId="{03CEA676-E009-456C-B86F-9C9A7D3DA364}" type="pres">
      <dgm:prSet presAssocID="{4B075034-3129-4DD5-98D7-318F326739CC}" presName="L1TextContainer" presStyleLbl="revTx" presStyleIdx="4" presStyleCnt="8" custLinFactNeighborX="7433">
        <dgm:presLayoutVars>
          <dgm:chMax val="1"/>
          <dgm:chPref val="1"/>
          <dgm:bulletEnabled val="1"/>
        </dgm:presLayoutVars>
      </dgm:prSet>
      <dgm:spPr/>
    </dgm:pt>
    <dgm:pt modelId="{0FF1AF1C-630A-46D4-9EE9-7D0F99B23BBE}" type="pres">
      <dgm:prSet presAssocID="{4B075034-3129-4DD5-98D7-318F326739CC}" presName="EmptyPlaceHolder" presStyleCnt="0"/>
      <dgm:spPr/>
    </dgm:pt>
    <dgm:pt modelId="{DC5874C0-3E99-4F33-9DAF-071284A44BB0}" type="pres">
      <dgm:prSet presAssocID="{4F1D94B4-1627-4363-B86E-DD3281EE398D}" presName="spaceBetweenRectangles" presStyleCnt="0"/>
      <dgm:spPr/>
    </dgm:pt>
    <dgm:pt modelId="{D0E5F216-CD40-4C0A-BCCC-EB2778B14FB1}" type="pres">
      <dgm:prSet presAssocID="{F2E46257-759D-47B6-AEA6-9E608DCDDACF}" presName="composite" presStyleCnt="0"/>
      <dgm:spPr/>
    </dgm:pt>
    <dgm:pt modelId="{FEBB17A0-CDD2-475C-A3BD-EF3042C30F02}" type="pres">
      <dgm:prSet presAssocID="{F2E46257-759D-47B6-AEA6-9E608DCDDACF}" presName="ConnectorPoint" presStyleLbl="fgAcc1" presStyleIdx="5" presStyleCnt="8"/>
      <dgm:spPr/>
    </dgm:pt>
    <dgm:pt modelId="{592F470F-0AA7-41BC-9C58-BD338B632F04}" type="pres">
      <dgm:prSet presAssocID="{F2E46257-759D-47B6-AEA6-9E608DCDDACF}" presName="ConnectLine" presStyleLbl="alignNode1" presStyleIdx="5"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0BFF42AD-C77B-4FB5-8BD3-DB4EE98876A4}" type="pres">
      <dgm:prSet presAssocID="{F2E46257-759D-47B6-AEA6-9E608DCDDACF}" presName="FlexibleEmptyPlaceHolder" presStyleCnt="0"/>
      <dgm:spPr/>
    </dgm:pt>
    <dgm:pt modelId="{339B8FA8-54BE-40C1-A360-5295755ABD5F}" type="pres">
      <dgm:prSet presAssocID="{F2E46257-759D-47B6-AEA6-9E608DCDDACF}" presName="L2TextContainer" presStyleLbl="bgAcc1" presStyleIdx="5" presStyleCnt="8">
        <dgm:presLayoutVars>
          <dgm:chMax val="0"/>
          <dgm:chPref val="0"/>
          <dgm:bulletEnabled val="1"/>
        </dgm:presLayoutVars>
      </dgm:prSet>
      <dgm:spPr/>
    </dgm:pt>
    <dgm:pt modelId="{6A92963A-DAC0-4100-A880-D4F1298DDCBA}" type="pres">
      <dgm:prSet presAssocID="{F2E46257-759D-47B6-AEA6-9E608DCDDACF}" presName="L1TextContainer" presStyleLbl="revTx" presStyleIdx="5" presStyleCnt="8">
        <dgm:presLayoutVars>
          <dgm:chMax val="1"/>
          <dgm:chPref val="1"/>
          <dgm:bulletEnabled val="1"/>
        </dgm:presLayoutVars>
      </dgm:prSet>
      <dgm:spPr/>
    </dgm:pt>
    <dgm:pt modelId="{7C452816-4F28-4EA1-9ED4-C3371F602A57}" type="pres">
      <dgm:prSet presAssocID="{F2E46257-759D-47B6-AEA6-9E608DCDDACF}" presName="EmptyPlaceHolder" presStyleCnt="0"/>
      <dgm:spPr/>
    </dgm:pt>
    <dgm:pt modelId="{C1AD11DC-8FCB-4318-A59C-9A273E0A5323}" type="pres">
      <dgm:prSet presAssocID="{9DBF3698-81E4-4761-B1A0-CD828A51B7BC}" presName="spaceBetweenRectangles" presStyleCnt="0"/>
      <dgm:spPr/>
    </dgm:pt>
    <dgm:pt modelId="{38E8587B-002B-4117-BEFF-1A429385925C}" type="pres">
      <dgm:prSet presAssocID="{F74FBF46-75E1-4BCD-9F9C-F1A0B08BCE64}" presName="composite" presStyleCnt="0"/>
      <dgm:spPr/>
    </dgm:pt>
    <dgm:pt modelId="{E77DDA42-D707-47DA-9303-9E9EA561564F}" type="pres">
      <dgm:prSet presAssocID="{F74FBF46-75E1-4BCD-9F9C-F1A0B08BCE64}" presName="ConnectorPoint" presStyleLbl="fgAcc1" presStyleIdx="6" presStyleCnt="8"/>
      <dgm:spPr/>
    </dgm:pt>
    <dgm:pt modelId="{0AFC3A1E-DEF7-45B1-9B0C-7C306C79E9CC}" type="pres">
      <dgm:prSet presAssocID="{F74FBF46-75E1-4BCD-9F9C-F1A0B08BCE64}" presName="ConnectLine" presStyleLbl="alignNode1" presStyleIdx="6"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5389B176-BC9B-4D6A-B473-EB5E18727F71}" type="pres">
      <dgm:prSet presAssocID="{F74FBF46-75E1-4BCD-9F9C-F1A0B08BCE64}" presName="FlexibleEmptyPlaceHolder" presStyleCnt="0"/>
      <dgm:spPr/>
    </dgm:pt>
    <dgm:pt modelId="{E5B415E0-7AB3-4C61-9C3D-C93F20AF2A9C}" type="pres">
      <dgm:prSet presAssocID="{F74FBF46-75E1-4BCD-9F9C-F1A0B08BCE64}" presName="L2TextContainer" presStyleLbl="bgAcc1" presStyleIdx="6" presStyleCnt="8">
        <dgm:presLayoutVars>
          <dgm:chMax val="0"/>
          <dgm:chPref val="0"/>
          <dgm:bulletEnabled val="1"/>
        </dgm:presLayoutVars>
      </dgm:prSet>
      <dgm:spPr/>
    </dgm:pt>
    <dgm:pt modelId="{E189258E-DA4F-4011-96DA-A84595236E0D}" type="pres">
      <dgm:prSet presAssocID="{F74FBF46-75E1-4BCD-9F9C-F1A0B08BCE64}" presName="L1TextContainer" presStyleLbl="revTx" presStyleIdx="6" presStyleCnt="8">
        <dgm:presLayoutVars>
          <dgm:chMax val="1"/>
          <dgm:chPref val="1"/>
          <dgm:bulletEnabled val="1"/>
        </dgm:presLayoutVars>
      </dgm:prSet>
      <dgm:spPr/>
    </dgm:pt>
    <dgm:pt modelId="{669E70EE-0A3C-4CF3-88B2-1339C1B0E6FD}" type="pres">
      <dgm:prSet presAssocID="{F74FBF46-75E1-4BCD-9F9C-F1A0B08BCE64}" presName="EmptyPlaceHolder" presStyleCnt="0"/>
      <dgm:spPr/>
    </dgm:pt>
    <dgm:pt modelId="{1353B496-67EA-4FD0-827B-4D57EE89C515}" type="pres">
      <dgm:prSet presAssocID="{E9669391-8C4B-4701-AFC8-E931C88BAEA0}" presName="spaceBetweenRectangles" presStyleCnt="0"/>
      <dgm:spPr/>
    </dgm:pt>
    <dgm:pt modelId="{B603EE85-ACA5-4B29-9215-2519D419F737}" type="pres">
      <dgm:prSet presAssocID="{DD4E599F-FEDF-44E8-B4DD-B4BF594C7867}" presName="composite" presStyleCnt="0"/>
      <dgm:spPr/>
    </dgm:pt>
    <dgm:pt modelId="{70B46792-449C-43C0-9E93-BDCE8E4CA152}" type="pres">
      <dgm:prSet presAssocID="{DD4E599F-FEDF-44E8-B4DD-B4BF594C7867}" presName="ConnectorPoint" presStyleLbl="fgAcc1" presStyleIdx="7" presStyleCnt="8"/>
      <dgm:spPr/>
    </dgm:pt>
    <dgm:pt modelId="{D09C0A5B-10F6-48A9-B35A-7139BC22CF52}" type="pres">
      <dgm:prSet presAssocID="{DD4E599F-FEDF-44E8-B4DD-B4BF594C7867}" presName="ConnectLine" presStyleLbl="alignNode1" presStyleIdx="7"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62A128CD-D643-4162-AC7B-6E89457B06ED}" type="pres">
      <dgm:prSet presAssocID="{DD4E599F-FEDF-44E8-B4DD-B4BF594C7867}" presName="FlexibleEmptyPlaceHolder" presStyleCnt="0"/>
      <dgm:spPr/>
    </dgm:pt>
    <dgm:pt modelId="{2FABDF59-6774-4B63-ACA2-5E2690B410E7}" type="pres">
      <dgm:prSet presAssocID="{DD4E599F-FEDF-44E8-B4DD-B4BF594C7867}" presName="L2TextContainer" presStyleLbl="bgAcc1" presStyleIdx="7" presStyleCnt="8">
        <dgm:presLayoutVars>
          <dgm:chMax val="0"/>
          <dgm:chPref val="0"/>
          <dgm:bulletEnabled val="1"/>
        </dgm:presLayoutVars>
      </dgm:prSet>
      <dgm:spPr/>
    </dgm:pt>
    <dgm:pt modelId="{E2970679-B658-4232-8A5A-5163F4DAD1E8}" type="pres">
      <dgm:prSet presAssocID="{DD4E599F-FEDF-44E8-B4DD-B4BF594C7867}" presName="L1TextContainer" presStyleLbl="revTx" presStyleIdx="7" presStyleCnt="8">
        <dgm:presLayoutVars>
          <dgm:chMax val="1"/>
          <dgm:chPref val="1"/>
          <dgm:bulletEnabled val="1"/>
        </dgm:presLayoutVars>
      </dgm:prSet>
      <dgm:spPr/>
    </dgm:pt>
    <dgm:pt modelId="{259B453E-D6A0-4376-8781-0B3CAE31D388}" type="pres">
      <dgm:prSet presAssocID="{DD4E599F-FEDF-44E8-B4DD-B4BF594C7867}" presName="EmptyPlaceHolder" presStyleCnt="0"/>
      <dgm:spPr/>
    </dgm:pt>
  </dgm:ptLst>
  <dgm:cxnLst>
    <dgm:cxn modelId="{1A1A5602-9CFD-454D-B81F-1F25DEBDBB35}" type="presOf" srcId="{34C8CD19-04E2-4488-965F-DC841C470D45}" destId="{2467EBEC-ACAC-4EF4-B856-39067B4D928B}" srcOrd="0" destOrd="0" presId="urn:microsoft.com/office/officeart/2017/3/layout/HorizontalPathTimeline#2"/>
    <dgm:cxn modelId="{FEF6641B-98F1-4ED0-9519-E4189E57E85D}" srcId="{44D67ED0-6EEA-48F6-A9C1-BE754AABC76A}" destId="{F2E46257-759D-47B6-AEA6-9E608DCDDACF}" srcOrd="5" destOrd="0" parTransId="{5F309DC1-8748-48D6-B480-026C695B2C56}" sibTransId="{9DBF3698-81E4-4761-B1A0-CD828A51B7BC}"/>
    <dgm:cxn modelId="{9005EF1F-0C44-4C76-B6AD-2665A722A440}" type="presOf" srcId="{4B075034-3129-4DD5-98D7-318F326739CC}" destId="{03CEA676-E009-456C-B86F-9C9A7D3DA364}" srcOrd="0" destOrd="0" presId="urn:microsoft.com/office/officeart/2017/3/layout/HorizontalPathTimeline#2"/>
    <dgm:cxn modelId="{ABC35420-2881-483F-B687-1FB2F346360F}" type="presOf" srcId="{44D67ED0-6EEA-48F6-A9C1-BE754AABC76A}" destId="{93C358AC-5BA0-4CB6-B22F-1B95FA53D0F3}" srcOrd="0" destOrd="0" presId="urn:microsoft.com/office/officeart/2017/3/layout/HorizontalPathTimeline#2"/>
    <dgm:cxn modelId="{0B95B722-25A2-4659-B400-D81692953C89}" type="presOf" srcId="{DD10EF0C-DD78-4C5D-B687-E20F213642F9}" destId="{3A73CBFE-397D-467A-A65B-E19FAB2953BB}" srcOrd="0" destOrd="0" presId="urn:microsoft.com/office/officeart/2017/3/layout/HorizontalPathTimeline#2"/>
    <dgm:cxn modelId="{8B8CAF31-AE3E-49D1-B1F6-6DAAC9149903}" type="presOf" srcId="{7691AC7E-19E1-4503-ADC9-B2A41A6EDA4D}" destId="{E5B415E0-7AB3-4C61-9C3D-C93F20AF2A9C}" srcOrd="0" destOrd="0" presId="urn:microsoft.com/office/officeart/2017/3/layout/HorizontalPathTimeline#2"/>
    <dgm:cxn modelId="{D77C3B5C-C13D-41B7-AA50-BE60CD5D3FAD}" srcId="{44D67ED0-6EEA-48F6-A9C1-BE754AABC76A}" destId="{962BFD33-E216-4331-BBD8-38EEDAB2E2C0}" srcOrd="3" destOrd="0" parTransId="{AB5F98BE-C987-462F-85E3-90E8BE69A319}" sibTransId="{FF557E39-8331-4155-901F-701688C4CCAD}"/>
    <dgm:cxn modelId="{BCDFE349-E5B1-4A9D-8388-48147C732337}" srcId="{F74FBF46-75E1-4BCD-9F9C-F1A0B08BCE64}" destId="{7691AC7E-19E1-4503-ADC9-B2A41A6EDA4D}" srcOrd="0" destOrd="0" parTransId="{82440979-3A93-4BEE-8645-AC597F6D140B}" sibTransId="{C356AEA6-0C8F-4234-8C1F-9D9028EE1488}"/>
    <dgm:cxn modelId="{B2BBD96D-3387-4BEF-BB7A-717AE656BEE1}" type="presOf" srcId="{2183AAF8-496E-483F-B25A-F1F27621AE07}" destId="{339B8FA8-54BE-40C1-A360-5295755ABD5F}" srcOrd="0" destOrd="0" presId="urn:microsoft.com/office/officeart/2017/3/layout/HorizontalPathTimeline#2"/>
    <dgm:cxn modelId="{07030C4E-4D62-4240-B10F-E41B801C763E}" srcId="{03738E35-4243-4E7D-A93F-C07DA3901E78}" destId="{34C8CD19-04E2-4488-965F-DC841C470D45}" srcOrd="0" destOrd="0" parTransId="{CD5F7DE2-2AD1-4CE8-AAC7-AD9C8E180CEA}" sibTransId="{7CE5955C-EC28-4D1B-9459-0C5458B1797D}"/>
    <dgm:cxn modelId="{D2C2F171-56C8-4FFC-B791-8067F241B103}" srcId="{DD4E599F-FEDF-44E8-B4DD-B4BF594C7867}" destId="{D1C97E68-7E1C-4A80-BB33-3FFA0896B08A}" srcOrd="0" destOrd="0" parTransId="{E29003BC-3357-4E93-8C36-7B7BC2006D19}" sibTransId="{3EE5129B-E62A-4382-9552-C0831F0774BD}"/>
    <dgm:cxn modelId="{BA476174-221B-4A3D-B4E2-5FCC084B59D3}" srcId="{44D67ED0-6EEA-48F6-A9C1-BE754AABC76A}" destId="{20928AAA-F457-4A09-8AAC-A82210983FBE}" srcOrd="1" destOrd="0" parTransId="{915085CE-2C78-4B64-8FF4-E48DB7BD55D2}" sibTransId="{EB5D5454-A5E9-4E37-B514-DFC5324A66C0}"/>
    <dgm:cxn modelId="{540B4959-6D12-4C53-9DF1-B4C1D5ABE409}" type="presOf" srcId="{D1C97E68-7E1C-4A80-BB33-3FFA0896B08A}" destId="{2FABDF59-6774-4B63-ACA2-5E2690B410E7}" srcOrd="0" destOrd="0" presId="urn:microsoft.com/office/officeart/2017/3/layout/HorizontalPathTimeline#2"/>
    <dgm:cxn modelId="{83812186-0A58-4774-923E-ACE933C01678}" type="presOf" srcId="{0CB9E82A-F808-427D-AF16-89152A4C4881}" destId="{408DCC00-CC60-4F76-9C61-F00E7DBFC778}" srcOrd="0" destOrd="0" presId="urn:microsoft.com/office/officeart/2017/3/layout/HorizontalPathTimeline#2"/>
    <dgm:cxn modelId="{0DE29C93-78F2-43AA-B58C-7715B6F0EBD8}" srcId="{4B075034-3129-4DD5-98D7-318F326739CC}" destId="{1080EDDF-ADDC-4DF2-8E5F-F49A7CF611ED}" srcOrd="0" destOrd="0" parTransId="{8583E403-5FDD-4D7C-B9B3-0CD49AFEBACE}" sibTransId="{4C9E55B0-B04E-4552-BC60-A9DA24745302}"/>
    <dgm:cxn modelId="{708E6E99-D607-4D39-85CE-465EE98C9FA9}" srcId="{AE62509E-8FD5-4BC0-8484-49407DA07B2D}" destId="{0CB9E82A-F808-427D-AF16-89152A4C4881}" srcOrd="0" destOrd="0" parTransId="{D3B3EDF8-FE1A-47F0-ABA3-F364B2DFBA44}" sibTransId="{200696AD-8871-4F5B-900E-0CED06EB318A}"/>
    <dgm:cxn modelId="{D630DD9E-AD85-4D92-B9FA-1ADDB9D12192}" type="presOf" srcId="{F74FBF46-75E1-4BCD-9F9C-F1A0B08BCE64}" destId="{E189258E-DA4F-4011-96DA-A84595236E0D}" srcOrd="0" destOrd="0" presId="urn:microsoft.com/office/officeart/2017/3/layout/HorizontalPathTimeline#2"/>
    <dgm:cxn modelId="{047969A5-710C-4C0E-B61E-734F166269A0}" srcId="{962BFD33-E216-4331-BBD8-38EEDAB2E2C0}" destId="{B296910E-5EDD-40B6-9F5C-49436E692D0A}" srcOrd="0" destOrd="0" parTransId="{911B340C-3486-4299-920E-5DB640C4EDC9}" sibTransId="{33A0507C-F24C-416A-8E94-DB84555D29CB}"/>
    <dgm:cxn modelId="{FA0774A9-0FFB-4024-97C7-01AC24CA1A6D}" type="presOf" srcId="{DD4E599F-FEDF-44E8-B4DD-B4BF594C7867}" destId="{E2970679-B658-4232-8A5A-5163F4DAD1E8}" srcOrd="0" destOrd="0" presId="urn:microsoft.com/office/officeart/2017/3/layout/HorizontalPathTimeline#2"/>
    <dgm:cxn modelId="{D0C834AB-C7B3-4006-81FF-49D936876779}" srcId="{44D67ED0-6EEA-48F6-A9C1-BE754AABC76A}" destId="{F74FBF46-75E1-4BCD-9F9C-F1A0B08BCE64}" srcOrd="6" destOrd="0" parTransId="{E73C2765-D832-4E41-A2E1-AF700C9AA32F}" sibTransId="{E9669391-8C4B-4701-AFC8-E931C88BAEA0}"/>
    <dgm:cxn modelId="{4746DDBA-39D9-4779-AA84-9E67056DD78D}" type="presOf" srcId="{20928AAA-F457-4A09-8AAC-A82210983FBE}" destId="{730471FC-8FAF-49B2-8F42-63D391F759BE}" srcOrd="0" destOrd="0" presId="urn:microsoft.com/office/officeart/2017/3/layout/HorizontalPathTimeline#2"/>
    <dgm:cxn modelId="{E41AD5BE-76F3-4A9E-8059-7FC968661703}" srcId="{44D67ED0-6EEA-48F6-A9C1-BE754AABC76A}" destId="{03738E35-4243-4E7D-A93F-C07DA3901E78}" srcOrd="2" destOrd="0" parTransId="{DABBAF6C-D1C9-42E1-B928-5ACDE3D21AB0}" sibTransId="{6BF5896A-A334-45B0-B451-09159F55B184}"/>
    <dgm:cxn modelId="{F02F5BC1-ADCB-49B8-8B9B-A880FE3F3007}" type="presOf" srcId="{03738E35-4243-4E7D-A93F-C07DA3901E78}" destId="{7605329C-2B32-4CD7-9B69-1B3DAB88562E}" srcOrd="0" destOrd="0" presId="urn:microsoft.com/office/officeart/2017/3/layout/HorizontalPathTimeline#2"/>
    <dgm:cxn modelId="{FB22A1C5-F573-4FC4-BF5E-BFBDF858D131}" type="presOf" srcId="{AE62509E-8FD5-4BC0-8484-49407DA07B2D}" destId="{5C96A5F5-16B2-4AEA-9591-B66C220F4A65}" srcOrd="0" destOrd="0" presId="urn:microsoft.com/office/officeart/2017/3/layout/HorizontalPathTimeline#2"/>
    <dgm:cxn modelId="{3FFF5DC7-0983-4794-B4CB-F1F2D9CE51EC}" srcId="{44D67ED0-6EEA-48F6-A9C1-BE754AABC76A}" destId="{4B075034-3129-4DD5-98D7-318F326739CC}" srcOrd="4" destOrd="0" parTransId="{ACA0AE6F-8D87-4F61-8D3E-12FC4D4132DA}" sibTransId="{4F1D94B4-1627-4363-B86E-DD3281EE398D}"/>
    <dgm:cxn modelId="{A48A7ACB-725B-40E0-9300-DE9CD4B48CEA}" type="presOf" srcId="{B296910E-5EDD-40B6-9F5C-49436E692D0A}" destId="{160E0A3B-47C8-4C2F-8C45-EC9C3DFA1FFB}" srcOrd="0" destOrd="0" presId="urn:microsoft.com/office/officeart/2017/3/layout/HorizontalPathTimeline#2"/>
    <dgm:cxn modelId="{1C9E15D3-9208-47ED-B76D-43ED9D0C3EF7}" srcId="{20928AAA-F457-4A09-8AAC-A82210983FBE}" destId="{DD10EF0C-DD78-4C5D-B687-E20F213642F9}" srcOrd="0" destOrd="0" parTransId="{765F0EC8-EC7F-4B25-8039-107DBDED8C61}" sibTransId="{D14DA465-F23D-44FA-A391-8869B0E4D664}"/>
    <dgm:cxn modelId="{65824CD7-B8A5-4586-8DD5-853B1E366661}" srcId="{F2E46257-759D-47B6-AEA6-9E608DCDDACF}" destId="{2183AAF8-496E-483F-B25A-F1F27621AE07}" srcOrd="0" destOrd="0" parTransId="{280A9146-66ED-45AD-86D7-1720B7679495}" sibTransId="{42656D4C-7BB9-4D14-B4EE-A6599CAE7EC9}"/>
    <dgm:cxn modelId="{85DEA3DA-A853-4B6F-B430-56487CE848A4}" srcId="{44D67ED0-6EEA-48F6-A9C1-BE754AABC76A}" destId="{DD4E599F-FEDF-44E8-B4DD-B4BF594C7867}" srcOrd="7" destOrd="0" parTransId="{79779D6B-351A-4CA7-973D-20BFFFD297BE}" sibTransId="{E9DBE665-F6F4-4874-B3B9-5DFBB7BB8452}"/>
    <dgm:cxn modelId="{B681E0E7-0B3A-4DB8-BF19-F9AE0E1C787B}" srcId="{44D67ED0-6EEA-48F6-A9C1-BE754AABC76A}" destId="{AE62509E-8FD5-4BC0-8484-49407DA07B2D}" srcOrd="0" destOrd="0" parTransId="{8F2C679D-77AF-46F9-9ACE-1E1D440B1883}" sibTransId="{5C2CB4AF-F88D-4FBE-A40E-0CC048A23B9E}"/>
    <dgm:cxn modelId="{8EC91EEB-27B4-48E0-A606-1736049FCCFA}" type="presOf" srcId="{F2E46257-759D-47B6-AEA6-9E608DCDDACF}" destId="{6A92963A-DAC0-4100-A880-D4F1298DDCBA}" srcOrd="0" destOrd="0" presId="urn:microsoft.com/office/officeart/2017/3/layout/HorizontalPathTimeline#2"/>
    <dgm:cxn modelId="{E561ABF3-D381-4ACD-A1E0-00CFFAB2B8CD}" type="presOf" srcId="{1080EDDF-ADDC-4DF2-8E5F-F49A7CF611ED}" destId="{277020A5-7024-4F77-9051-8B38AF80BE13}" srcOrd="0" destOrd="0" presId="urn:microsoft.com/office/officeart/2017/3/layout/HorizontalPathTimeline#2"/>
    <dgm:cxn modelId="{69E0CAF8-BA7B-4071-83F2-34B7499AB9BD}" type="presOf" srcId="{962BFD33-E216-4331-BBD8-38EEDAB2E2C0}" destId="{5646D4EB-C7F1-4D0E-8051-C7D6C1D31ADE}" srcOrd="0" destOrd="0" presId="urn:microsoft.com/office/officeart/2017/3/layout/HorizontalPathTimeline#2"/>
    <dgm:cxn modelId="{149B274D-97B1-4D7D-8606-A060E69D9396}" type="presParOf" srcId="{93C358AC-5BA0-4CB6-B22F-1B95FA53D0F3}" destId="{9F83E70B-EE6D-407B-8E1F-FE26817B3B1D}" srcOrd="0" destOrd="0" presId="urn:microsoft.com/office/officeart/2017/3/layout/HorizontalPathTimeline#2"/>
    <dgm:cxn modelId="{9C64AB4C-6C50-4B98-94C3-1FB3A10037C8}" type="presParOf" srcId="{93C358AC-5BA0-4CB6-B22F-1B95FA53D0F3}" destId="{EE6F6E1A-AC88-44BD-8034-0C2734A7943C}" srcOrd="1" destOrd="0" presId="urn:microsoft.com/office/officeart/2017/3/layout/HorizontalPathTimeline#2"/>
    <dgm:cxn modelId="{1FD49278-35FB-4A87-8037-150A03088969}" type="presParOf" srcId="{EE6F6E1A-AC88-44BD-8034-0C2734A7943C}" destId="{27CC3FEA-4989-4FE6-A03A-48D0F90DB146}" srcOrd="0" destOrd="0" presId="urn:microsoft.com/office/officeart/2017/3/layout/HorizontalPathTimeline#2"/>
    <dgm:cxn modelId="{0FDCEE2C-9049-4A7D-A4AD-A3FAB2668504}" type="presParOf" srcId="{27CC3FEA-4989-4FE6-A03A-48D0F90DB146}" destId="{B3AC6DBE-85B6-4AF3-BADF-7E1E82B735CC}" srcOrd="0" destOrd="0" presId="urn:microsoft.com/office/officeart/2017/3/layout/HorizontalPathTimeline#2"/>
    <dgm:cxn modelId="{BD07AC6A-3A2F-47FE-9350-7DA4A29DB905}" type="presParOf" srcId="{27CC3FEA-4989-4FE6-A03A-48D0F90DB146}" destId="{EAA550E8-D286-40B4-9B20-40DE0FCA02CE}" srcOrd="1" destOrd="0" presId="urn:microsoft.com/office/officeart/2017/3/layout/HorizontalPathTimeline#2"/>
    <dgm:cxn modelId="{4EF19140-CE0B-4443-9D3C-912EE4A13BBB}" type="presParOf" srcId="{27CC3FEA-4989-4FE6-A03A-48D0F90DB146}" destId="{13B6FF8E-261C-4941-9C10-4D13C6F1D5E7}" srcOrd="2" destOrd="0" presId="urn:microsoft.com/office/officeart/2017/3/layout/HorizontalPathTimeline#2"/>
    <dgm:cxn modelId="{BF1AB424-047D-439E-A52A-C93F108309A7}" type="presParOf" srcId="{27CC3FEA-4989-4FE6-A03A-48D0F90DB146}" destId="{408DCC00-CC60-4F76-9C61-F00E7DBFC778}" srcOrd="3" destOrd="0" presId="urn:microsoft.com/office/officeart/2017/3/layout/HorizontalPathTimeline#2"/>
    <dgm:cxn modelId="{27C26064-6724-421D-AD07-4F8CD8E80135}" type="presParOf" srcId="{27CC3FEA-4989-4FE6-A03A-48D0F90DB146}" destId="{5C96A5F5-16B2-4AEA-9591-B66C220F4A65}" srcOrd="4" destOrd="0" presId="urn:microsoft.com/office/officeart/2017/3/layout/HorizontalPathTimeline#2"/>
    <dgm:cxn modelId="{292F4599-0304-4E05-BAB2-EE49D095460E}" type="presParOf" srcId="{27CC3FEA-4989-4FE6-A03A-48D0F90DB146}" destId="{22931EBF-FF0E-4476-B965-7C4CFFC57D5D}" srcOrd="5" destOrd="0" presId="urn:microsoft.com/office/officeart/2017/3/layout/HorizontalPathTimeline#2"/>
    <dgm:cxn modelId="{8392B015-2B04-43E7-9510-B7789EEB7846}" type="presParOf" srcId="{EE6F6E1A-AC88-44BD-8034-0C2734A7943C}" destId="{E3B24336-549D-49F0-9359-D66050EB5874}" srcOrd="1" destOrd="0" presId="urn:microsoft.com/office/officeart/2017/3/layout/HorizontalPathTimeline#2"/>
    <dgm:cxn modelId="{B4F8EBC0-FB8F-4814-B17C-8A8160450CE9}" type="presParOf" srcId="{EE6F6E1A-AC88-44BD-8034-0C2734A7943C}" destId="{8BD40F87-7EF8-4BE4-972F-FA3FE5A18736}" srcOrd="2" destOrd="0" presId="urn:microsoft.com/office/officeart/2017/3/layout/HorizontalPathTimeline#2"/>
    <dgm:cxn modelId="{BDBA57D5-9585-44EE-8137-B662DD0CCB3D}" type="presParOf" srcId="{8BD40F87-7EF8-4BE4-972F-FA3FE5A18736}" destId="{F34C40A7-6131-4EF1-9887-E7EEA86D1562}" srcOrd="0" destOrd="0" presId="urn:microsoft.com/office/officeart/2017/3/layout/HorizontalPathTimeline#2"/>
    <dgm:cxn modelId="{A58D608F-ECC9-4F53-924C-CA1FA9876CB6}" type="presParOf" srcId="{8BD40F87-7EF8-4BE4-972F-FA3FE5A18736}" destId="{14186A17-7B9F-4674-AD57-FF0C87A3CB32}" srcOrd="1" destOrd="0" presId="urn:microsoft.com/office/officeart/2017/3/layout/HorizontalPathTimeline#2"/>
    <dgm:cxn modelId="{35DB642F-8986-4C8A-8727-43F26FC8D8C5}" type="presParOf" srcId="{8BD40F87-7EF8-4BE4-972F-FA3FE5A18736}" destId="{975F3CEC-6BAC-4EFC-B44F-278583CEC78C}" srcOrd="2" destOrd="0" presId="urn:microsoft.com/office/officeart/2017/3/layout/HorizontalPathTimeline#2"/>
    <dgm:cxn modelId="{5F763E16-0EC2-45FD-9E65-98D18623BFAC}" type="presParOf" srcId="{8BD40F87-7EF8-4BE4-972F-FA3FE5A18736}" destId="{3A73CBFE-397D-467A-A65B-E19FAB2953BB}" srcOrd="3" destOrd="0" presId="urn:microsoft.com/office/officeart/2017/3/layout/HorizontalPathTimeline#2"/>
    <dgm:cxn modelId="{756051C9-E47D-483A-A215-FDD1F893B06F}" type="presParOf" srcId="{8BD40F87-7EF8-4BE4-972F-FA3FE5A18736}" destId="{730471FC-8FAF-49B2-8F42-63D391F759BE}" srcOrd="4" destOrd="0" presId="urn:microsoft.com/office/officeart/2017/3/layout/HorizontalPathTimeline#2"/>
    <dgm:cxn modelId="{5BE04A7E-2CB3-4EBF-92EC-859AF2F0516B}" type="presParOf" srcId="{8BD40F87-7EF8-4BE4-972F-FA3FE5A18736}" destId="{E5B7BEAE-1C65-4A3E-9D69-CA6F92F97FF3}" srcOrd="5" destOrd="0" presId="urn:microsoft.com/office/officeart/2017/3/layout/HorizontalPathTimeline#2"/>
    <dgm:cxn modelId="{DA44D99E-95F4-455B-924A-281175A3046A}" type="presParOf" srcId="{EE6F6E1A-AC88-44BD-8034-0C2734A7943C}" destId="{1BC83304-6330-4FF6-994A-D02AC933FCB6}" srcOrd="3" destOrd="0" presId="urn:microsoft.com/office/officeart/2017/3/layout/HorizontalPathTimeline#2"/>
    <dgm:cxn modelId="{DDACE856-1745-4149-B5B3-4C4B7FF09D1D}" type="presParOf" srcId="{EE6F6E1A-AC88-44BD-8034-0C2734A7943C}" destId="{8D6C0F72-35C7-4FDF-BDAC-4FF565A33A17}" srcOrd="4" destOrd="0" presId="urn:microsoft.com/office/officeart/2017/3/layout/HorizontalPathTimeline#2"/>
    <dgm:cxn modelId="{A02D9B70-41D7-496D-956C-A57245DB7C97}" type="presParOf" srcId="{8D6C0F72-35C7-4FDF-BDAC-4FF565A33A17}" destId="{79B0CEDC-0005-4ACE-AB25-DB9533DC85C2}" srcOrd="0" destOrd="0" presId="urn:microsoft.com/office/officeart/2017/3/layout/HorizontalPathTimeline#2"/>
    <dgm:cxn modelId="{A40BF6BD-D76C-49F7-AFD2-3BBED3A0034D}" type="presParOf" srcId="{8D6C0F72-35C7-4FDF-BDAC-4FF565A33A17}" destId="{F1C3FD7B-71E0-4012-B7CE-2C80433ED975}" srcOrd="1" destOrd="0" presId="urn:microsoft.com/office/officeart/2017/3/layout/HorizontalPathTimeline#2"/>
    <dgm:cxn modelId="{FD0F136A-2C48-4E26-B042-74A913D58944}" type="presParOf" srcId="{8D6C0F72-35C7-4FDF-BDAC-4FF565A33A17}" destId="{8D7DE9DA-72BE-42E6-8909-E3D0EB4CA475}" srcOrd="2" destOrd="0" presId="urn:microsoft.com/office/officeart/2017/3/layout/HorizontalPathTimeline#2"/>
    <dgm:cxn modelId="{C87FB66A-D457-4ABE-9A01-18B0288F7603}" type="presParOf" srcId="{8D6C0F72-35C7-4FDF-BDAC-4FF565A33A17}" destId="{2467EBEC-ACAC-4EF4-B856-39067B4D928B}" srcOrd="3" destOrd="0" presId="urn:microsoft.com/office/officeart/2017/3/layout/HorizontalPathTimeline#2"/>
    <dgm:cxn modelId="{FC2E878F-005A-4C2D-BDCB-A15D56AFD437}" type="presParOf" srcId="{8D6C0F72-35C7-4FDF-BDAC-4FF565A33A17}" destId="{7605329C-2B32-4CD7-9B69-1B3DAB88562E}" srcOrd="4" destOrd="0" presId="urn:microsoft.com/office/officeart/2017/3/layout/HorizontalPathTimeline#2"/>
    <dgm:cxn modelId="{91A72D46-162A-44DF-8333-8CF3D7F18806}" type="presParOf" srcId="{8D6C0F72-35C7-4FDF-BDAC-4FF565A33A17}" destId="{E4D18DE3-4D68-4CCA-A662-044FD68AA3B7}" srcOrd="5" destOrd="0" presId="urn:microsoft.com/office/officeart/2017/3/layout/HorizontalPathTimeline#2"/>
    <dgm:cxn modelId="{195E9820-BD28-4383-BB8B-3801C236D4B5}" type="presParOf" srcId="{EE6F6E1A-AC88-44BD-8034-0C2734A7943C}" destId="{77D7097C-1EDE-4274-97C6-BE5F0924C39C}" srcOrd="5" destOrd="0" presId="urn:microsoft.com/office/officeart/2017/3/layout/HorizontalPathTimeline#2"/>
    <dgm:cxn modelId="{29CBD66A-1B9E-4227-A0A6-0A74303F6865}" type="presParOf" srcId="{EE6F6E1A-AC88-44BD-8034-0C2734A7943C}" destId="{DA0D1A8F-1D92-476F-972C-E82839B78B96}" srcOrd="6" destOrd="0" presId="urn:microsoft.com/office/officeart/2017/3/layout/HorizontalPathTimeline#2"/>
    <dgm:cxn modelId="{A350293D-0963-4BB3-858D-81760720AD56}" type="presParOf" srcId="{DA0D1A8F-1D92-476F-972C-E82839B78B96}" destId="{A72D3A03-5E34-4B13-9747-5EFFE003B8C1}" srcOrd="0" destOrd="0" presId="urn:microsoft.com/office/officeart/2017/3/layout/HorizontalPathTimeline#2"/>
    <dgm:cxn modelId="{AD06762D-21EE-4261-AD3E-60C1BFF2A574}" type="presParOf" srcId="{DA0D1A8F-1D92-476F-972C-E82839B78B96}" destId="{EB9D58D6-E34B-4990-86E2-B1CAE3536A29}" srcOrd="1" destOrd="0" presId="urn:microsoft.com/office/officeart/2017/3/layout/HorizontalPathTimeline#2"/>
    <dgm:cxn modelId="{BD022CFF-7A00-46AD-B49E-4FA70BAD24AF}" type="presParOf" srcId="{DA0D1A8F-1D92-476F-972C-E82839B78B96}" destId="{B9FF588F-5F27-4094-9B6D-747FD10A48B7}" srcOrd="2" destOrd="0" presId="urn:microsoft.com/office/officeart/2017/3/layout/HorizontalPathTimeline#2"/>
    <dgm:cxn modelId="{374BA1B3-3DEE-43EA-8E3F-977385263DC1}" type="presParOf" srcId="{DA0D1A8F-1D92-476F-972C-E82839B78B96}" destId="{160E0A3B-47C8-4C2F-8C45-EC9C3DFA1FFB}" srcOrd="3" destOrd="0" presId="urn:microsoft.com/office/officeart/2017/3/layout/HorizontalPathTimeline#2"/>
    <dgm:cxn modelId="{939964A6-04CF-4914-B621-59A261345117}" type="presParOf" srcId="{DA0D1A8F-1D92-476F-972C-E82839B78B96}" destId="{5646D4EB-C7F1-4D0E-8051-C7D6C1D31ADE}" srcOrd="4" destOrd="0" presId="urn:microsoft.com/office/officeart/2017/3/layout/HorizontalPathTimeline#2"/>
    <dgm:cxn modelId="{15513A16-9781-40EE-8F14-298BAFFAC844}" type="presParOf" srcId="{DA0D1A8F-1D92-476F-972C-E82839B78B96}" destId="{937215CC-5D52-40FA-BAD6-30FFF9CDB26A}" srcOrd="5" destOrd="0" presId="urn:microsoft.com/office/officeart/2017/3/layout/HorizontalPathTimeline#2"/>
    <dgm:cxn modelId="{63CC12B3-2BEC-4C22-AA69-B71529AA12A0}" type="presParOf" srcId="{EE6F6E1A-AC88-44BD-8034-0C2734A7943C}" destId="{33552C7C-A2D4-4FB7-AD93-DCB3C798AA86}" srcOrd="7" destOrd="0" presId="urn:microsoft.com/office/officeart/2017/3/layout/HorizontalPathTimeline#2"/>
    <dgm:cxn modelId="{BC239F0C-73B2-46F5-8CD5-C0E05EE657B1}" type="presParOf" srcId="{EE6F6E1A-AC88-44BD-8034-0C2734A7943C}" destId="{E02EEA3C-5485-4B77-B7B0-7A39B10F0BB4}" srcOrd="8" destOrd="0" presId="urn:microsoft.com/office/officeart/2017/3/layout/HorizontalPathTimeline#2"/>
    <dgm:cxn modelId="{E97A20AD-2C06-4101-A62B-1654DCD99024}" type="presParOf" srcId="{E02EEA3C-5485-4B77-B7B0-7A39B10F0BB4}" destId="{864F9172-41AB-4727-BD60-71E6F62154FB}" srcOrd="0" destOrd="0" presId="urn:microsoft.com/office/officeart/2017/3/layout/HorizontalPathTimeline#2"/>
    <dgm:cxn modelId="{CECCA3E3-40D1-4D70-A156-21D51D151C9D}" type="presParOf" srcId="{E02EEA3C-5485-4B77-B7B0-7A39B10F0BB4}" destId="{9DE62C25-DC37-4130-AE3D-9F589C2E8903}" srcOrd="1" destOrd="0" presId="urn:microsoft.com/office/officeart/2017/3/layout/HorizontalPathTimeline#2"/>
    <dgm:cxn modelId="{551F1B8E-C761-4A0D-BD20-1ADC2F8E7D4F}" type="presParOf" srcId="{E02EEA3C-5485-4B77-B7B0-7A39B10F0BB4}" destId="{D7C473BF-4C1D-41EC-BA7A-018501A202B0}" srcOrd="2" destOrd="0" presId="urn:microsoft.com/office/officeart/2017/3/layout/HorizontalPathTimeline#2"/>
    <dgm:cxn modelId="{B9F151E5-365B-4B4B-8365-7636CB8EE0DE}" type="presParOf" srcId="{E02EEA3C-5485-4B77-B7B0-7A39B10F0BB4}" destId="{277020A5-7024-4F77-9051-8B38AF80BE13}" srcOrd="3" destOrd="0" presId="urn:microsoft.com/office/officeart/2017/3/layout/HorizontalPathTimeline#2"/>
    <dgm:cxn modelId="{AD8E32F4-AD88-42BA-A1B7-B83C695C09E4}" type="presParOf" srcId="{E02EEA3C-5485-4B77-B7B0-7A39B10F0BB4}" destId="{03CEA676-E009-456C-B86F-9C9A7D3DA364}" srcOrd="4" destOrd="0" presId="urn:microsoft.com/office/officeart/2017/3/layout/HorizontalPathTimeline#2"/>
    <dgm:cxn modelId="{A5187015-38E2-4D85-A481-DFB73A5E1632}" type="presParOf" srcId="{E02EEA3C-5485-4B77-B7B0-7A39B10F0BB4}" destId="{0FF1AF1C-630A-46D4-9EE9-7D0F99B23BBE}" srcOrd="5" destOrd="0" presId="urn:microsoft.com/office/officeart/2017/3/layout/HorizontalPathTimeline#2"/>
    <dgm:cxn modelId="{0143BA61-D434-4270-ABBE-3D27F903BF88}" type="presParOf" srcId="{EE6F6E1A-AC88-44BD-8034-0C2734A7943C}" destId="{DC5874C0-3E99-4F33-9DAF-071284A44BB0}" srcOrd="9" destOrd="0" presId="urn:microsoft.com/office/officeart/2017/3/layout/HorizontalPathTimeline#2"/>
    <dgm:cxn modelId="{338D10D3-0848-4569-962F-3F1DE7E79F3F}" type="presParOf" srcId="{EE6F6E1A-AC88-44BD-8034-0C2734A7943C}" destId="{D0E5F216-CD40-4C0A-BCCC-EB2778B14FB1}" srcOrd="10" destOrd="0" presId="urn:microsoft.com/office/officeart/2017/3/layout/HorizontalPathTimeline#2"/>
    <dgm:cxn modelId="{F7980C7D-F163-4685-961F-2A7A7A130D43}" type="presParOf" srcId="{D0E5F216-CD40-4C0A-BCCC-EB2778B14FB1}" destId="{FEBB17A0-CDD2-475C-A3BD-EF3042C30F02}" srcOrd="0" destOrd="0" presId="urn:microsoft.com/office/officeart/2017/3/layout/HorizontalPathTimeline#2"/>
    <dgm:cxn modelId="{49CA917B-6D52-4780-8650-B5A7C77579DD}" type="presParOf" srcId="{D0E5F216-CD40-4C0A-BCCC-EB2778B14FB1}" destId="{592F470F-0AA7-41BC-9C58-BD338B632F04}" srcOrd="1" destOrd="0" presId="urn:microsoft.com/office/officeart/2017/3/layout/HorizontalPathTimeline#2"/>
    <dgm:cxn modelId="{6964402B-B387-44A4-8C81-7CC85407980E}" type="presParOf" srcId="{D0E5F216-CD40-4C0A-BCCC-EB2778B14FB1}" destId="{0BFF42AD-C77B-4FB5-8BD3-DB4EE98876A4}" srcOrd="2" destOrd="0" presId="urn:microsoft.com/office/officeart/2017/3/layout/HorizontalPathTimeline#2"/>
    <dgm:cxn modelId="{5BC16D4A-0E5D-4EBB-BAF9-454AAAB44E30}" type="presParOf" srcId="{D0E5F216-CD40-4C0A-BCCC-EB2778B14FB1}" destId="{339B8FA8-54BE-40C1-A360-5295755ABD5F}" srcOrd="3" destOrd="0" presId="urn:microsoft.com/office/officeart/2017/3/layout/HorizontalPathTimeline#2"/>
    <dgm:cxn modelId="{082E5B37-3482-416B-89D2-044853136124}" type="presParOf" srcId="{D0E5F216-CD40-4C0A-BCCC-EB2778B14FB1}" destId="{6A92963A-DAC0-4100-A880-D4F1298DDCBA}" srcOrd="4" destOrd="0" presId="urn:microsoft.com/office/officeart/2017/3/layout/HorizontalPathTimeline#2"/>
    <dgm:cxn modelId="{403E2D17-D989-4811-BE0D-29CB5367A24A}" type="presParOf" srcId="{D0E5F216-CD40-4C0A-BCCC-EB2778B14FB1}" destId="{7C452816-4F28-4EA1-9ED4-C3371F602A57}" srcOrd="5" destOrd="0" presId="urn:microsoft.com/office/officeart/2017/3/layout/HorizontalPathTimeline#2"/>
    <dgm:cxn modelId="{FBDAA3DE-6589-44DE-8633-34282E33AD7B}" type="presParOf" srcId="{EE6F6E1A-AC88-44BD-8034-0C2734A7943C}" destId="{C1AD11DC-8FCB-4318-A59C-9A273E0A5323}" srcOrd="11" destOrd="0" presId="urn:microsoft.com/office/officeart/2017/3/layout/HorizontalPathTimeline#2"/>
    <dgm:cxn modelId="{5DA0D71C-F4CB-40DE-9DFE-B13C0A07C157}" type="presParOf" srcId="{EE6F6E1A-AC88-44BD-8034-0C2734A7943C}" destId="{38E8587B-002B-4117-BEFF-1A429385925C}" srcOrd="12" destOrd="0" presId="urn:microsoft.com/office/officeart/2017/3/layout/HorizontalPathTimeline#2"/>
    <dgm:cxn modelId="{33BD3791-F59B-4401-9B70-C3793BD517F5}" type="presParOf" srcId="{38E8587B-002B-4117-BEFF-1A429385925C}" destId="{E77DDA42-D707-47DA-9303-9E9EA561564F}" srcOrd="0" destOrd="0" presId="urn:microsoft.com/office/officeart/2017/3/layout/HorizontalPathTimeline#2"/>
    <dgm:cxn modelId="{3322ECA0-0575-4B39-8318-C4BA0BD4EDD2}" type="presParOf" srcId="{38E8587B-002B-4117-BEFF-1A429385925C}" destId="{0AFC3A1E-DEF7-45B1-9B0C-7C306C79E9CC}" srcOrd="1" destOrd="0" presId="urn:microsoft.com/office/officeart/2017/3/layout/HorizontalPathTimeline#2"/>
    <dgm:cxn modelId="{148E2AC7-D5A6-432D-A23D-D3A4B4EC3BD3}" type="presParOf" srcId="{38E8587B-002B-4117-BEFF-1A429385925C}" destId="{5389B176-BC9B-4D6A-B473-EB5E18727F71}" srcOrd="2" destOrd="0" presId="urn:microsoft.com/office/officeart/2017/3/layout/HorizontalPathTimeline#2"/>
    <dgm:cxn modelId="{C888E71D-2D9E-48F5-9E10-F1C23D655C8A}" type="presParOf" srcId="{38E8587B-002B-4117-BEFF-1A429385925C}" destId="{E5B415E0-7AB3-4C61-9C3D-C93F20AF2A9C}" srcOrd="3" destOrd="0" presId="urn:microsoft.com/office/officeart/2017/3/layout/HorizontalPathTimeline#2"/>
    <dgm:cxn modelId="{5598688B-84E5-4EEB-BDEF-009A9744025A}" type="presParOf" srcId="{38E8587B-002B-4117-BEFF-1A429385925C}" destId="{E189258E-DA4F-4011-96DA-A84595236E0D}" srcOrd="4" destOrd="0" presId="urn:microsoft.com/office/officeart/2017/3/layout/HorizontalPathTimeline#2"/>
    <dgm:cxn modelId="{6B45EB21-DBE7-4B88-A564-4902AA7F3509}" type="presParOf" srcId="{38E8587B-002B-4117-BEFF-1A429385925C}" destId="{669E70EE-0A3C-4CF3-88B2-1339C1B0E6FD}" srcOrd="5" destOrd="0" presId="urn:microsoft.com/office/officeart/2017/3/layout/HorizontalPathTimeline#2"/>
    <dgm:cxn modelId="{09B3B561-4007-4B8B-BF6B-57DEE0601956}" type="presParOf" srcId="{EE6F6E1A-AC88-44BD-8034-0C2734A7943C}" destId="{1353B496-67EA-4FD0-827B-4D57EE89C515}" srcOrd="13" destOrd="0" presId="urn:microsoft.com/office/officeart/2017/3/layout/HorizontalPathTimeline#2"/>
    <dgm:cxn modelId="{19621E2E-ABE4-416C-83E7-770C5258EDCD}" type="presParOf" srcId="{EE6F6E1A-AC88-44BD-8034-0C2734A7943C}" destId="{B603EE85-ACA5-4B29-9215-2519D419F737}" srcOrd="14" destOrd="0" presId="urn:microsoft.com/office/officeart/2017/3/layout/HorizontalPathTimeline#2"/>
    <dgm:cxn modelId="{DA5D5D2C-D137-4F23-A9C3-CB1750C11E1E}" type="presParOf" srcId="{B603EE85-ACA5-4B29-9215-2519D419F737}" destId="{70B46792-449C-43C0-9E93-BDCE8E4CA152}" srcOrd="0" destOrd="0" presId="urn:microsoft.com/office/officeart/2017/3/layout/HorizontalPathTimeline#2"/>
    <dgm:cxn modelId="{55826B7E-74E0-4A7D-96CC-1E4DD86A67FB}" type="presParOf" srcId="{B603EE85-ACA5-4B29-9215-2519D419F737}" destId="{D09C0A5B-10F6-48A9-B35A-7139BC22CF52}" srcOrd="1" destOrd="0" presId="urn:microsoft.com/office/officeart/2017/3/layout/HorizontalPathTimeline#2"/>
    <dgm:cxn modelId="{3FCDF313-9604-4495-BD3D-9870129EA965}" type="presParOf" srcId="{B603EE85-ACA5-4B29-9215-2519D419F737}" destId="{62A128CD-D643-4162-AC7B-6E89457B06ED}" srcOrd="2" destOrd="0" presId="urn:microsoft.com/office/officeart/2017/3/layout/HorizontalPathTimeline#2"/>
    <dgm:cxn modelId="{29E2EE36-4366-49E5-BA7F-A10B8DB71DDB}" type="presParOf" srcId="{B603EE85-ACA5-4B29-9215-2519D419F737}" destId="{2FABDF59-6774-4B63-ACA2-5E2690B410E7}" srcOrd="3" destOrd="0" presId="urn:microsoft.com/office/officeart/2017/3/layout/HorizontalPathTimeline#2"/>
    <dgm:cxn modelId="{F2E7D5FD-9AFA-490C-874A-923AD6746013}" type="presParOf" srcId="{B603EE85-ACA5-4B29-9215-2519D419F737}" destId="{E2970679-B658-4232-8A5A-5163F4DAD1E8}" srcOrd="4" destOrd="0" presId="urn:microsoft.com/office/officeart/2017/3/layout/HorizontalPathTimeline#2"/>
    <dgm:cxn modelId="{95CE264F-40EF-4025-BD55-6E79D18190D5}" type="presParOf" srcId="{B603EE85-ACA5-4B29-9215-2519D419F737}" destId="{259B453E-D6A0-4376-8781-0B3CAE31D388}" srcOrd="5" destOrd="0" presId="urn:microsoft.com/office/officeart/2017/3/layout/HorizontalPathTimelin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D67ED0-6EEA-48F6-A9C1-BE754AABC76A}" type="doc">
      <dgm:prSet loTypeId="urn:microsoft.com/office/officeart/2017/3/layout/HorizontalPathTimeline#2" loCatId="other" qsTypeId="urn:microsoft.com/office/officeart/2005/8/quickstyle/simple1" qsCatId="simple" csTypeId="urn:microsoft.com/office/officeart/2005/8/colors/accent1_2" csCatId="accent1" phldr="1"/>
      <dgm:spPr/>
      <dgm:t>
        <a:bodyPr/>
        <a:lstStyle/>
        <a:p>
          <a:endParaRPr lang="en-US"/>
        </a:p>
      </dgm:t>
    </dgm:pt>
    <dgm:pt modelId="{AE62509E-8FD5-4BC0-8484-49407DA07B2D}">
      <dgm:prSet phldrT="[Text]"/>
      <dgm:spPr/>
      <dgm:t>
        <a:bodyPr/>
        <a:lstStyle/>
        <a:p>
          <a:pPr>
            <a:lnSpc>
              <a:spcPct val="100000"/>
            </a:lnSpc>
            <a:spcAft>
              <a:spcPts val="0"/>
            </a:spcAft>
          </a:pPr>
          <a:r>
            <a:rPr lang="en-US" b="1" spc="100" baseline="0" dirty="0">
              <a:solidFill>
                <a:schemeClr val="tx1"/>
              </a:solidFill>
            </a:rPr>
            <a:t>Submit Proposal</a:t>
          </a:r>
        </a:p>
      </dgm:t>
    </dgm:pt>
    <dgm:pt modelId="{8F2C679D-77AF-46F9-9ACE-1E1D440B1883}" type="parTrans" cxnId="{B681E0E7-0B3A-4DB8-BF19-F9AE0E1C787B}">
      <dgm:prSet/>
      <dgm:spPr/>
      <dgm:t>
        <a:bodyPr/>
        <a:lstStyle/>
        <a:p>
          <a:endParaRPr lang="en-US">
            <a:solidFill>
              <a:schemeClr val="tx1"/>
            </a:solidFill>
          </a:endParaRPr>
        </a:p>
      </dgm:t>
    </dgm:pt>
    <dgm:pt modelId="{5C2CB4AF-F88D-4FBE-A40E-0CC048A23B9E}" type="sibTrans" cxnId="{B681E0E7-0B3A-4DB8-BF19-F9AE0E1C787B}">
      <dgm:prSet/>
      <dgm:spPr/>
      <dgm:t>
        <a:bodyPr/>
        <a:lstStyle/>
        <a:p>
          <a:endParaRPr lang="en-US">
            <a:solidFill>
              <a:schemeClr val="tx1"/>
            </a:solidFill>
          </a:endParaRPr>
        </a:p>
      </dgm:t>
    </dgm:pt>
    <dgm:pt modelId="{20928AAA-F457-4A09-8AAC-A82210983FBE}">
      <dgm:prSet phldrT="[Text]"/>
      <dgm:spPr/>
      <dgm:t>
        <a:bodyPr/>
        <a:lstStyle/>
        <a:p>
          <a:pPr>
            <a:lnSpc>
              <a:spcPct val="100000"/>
            </a:lnSpc>
            <a:spcAft>
              <a:spcPts val="0"/>
            </a:spcAft>
          </a:pPr>
          <a:r>
            <a:rPr lang="en-US" b="1" spc="100" baseline="0" dirty="0">
              <a:solidFill>
                <a:schemeClr val="tx1"/>
              </a:solidFill>
            </a:rPr>
            <a:t>Sign Contract</a:t>
          </a:r>
        </a:p>
      </dgm:t>
    </dgm:pt>
    <dgm:pt modelId="{915085CE-2C78-4B64-8FF4-E48DB7BD55D2}" type="parTrans" cxnId="{BA476174-221B-4A3D-B4E2-5FCC084B59D3}">
      <dgm:prSet/>
      <dgm:spPr/>
      <dgm:t>
        <a:bodyPr/>
        <a:lstStyle/>
        <a:p>
          <a:endParaRPr lang="en-US">
            <a:solidFill>
              <a:schemeClr val="tx1"/>
            </a:solidFill>
          </a:endParaRPr>
        </a:p>
      </dgm:t>
    </dgm:pt>
    <dgm:pt modelId="{EB5D5454-A5E9-4E37-B514-DFC5324A66C0}" type="sibTrans" cxnId="{BA476174-221B-4A3D-B4E2-5FCC084B59D3}">
      <dgm:prSet/>
      <dgm:spPr/>
      <dgm:t>
        <a:bodyPr/>
        <a:lstStyle/>
        <a:p>
          <a:endParaRPr lang="en-US">
            <a:solidFill>
              <a:schemeClr val="tx1"/>
            </a:solidFill>
          </a:endParaRPr>
        </a:p>
      </dgm:t>
    </dgm:pt>
    <dgm:pt modelId="{03738E35-4243-4E7D-A93F-C07DA3901E78}">
      <dgm:prSet phldrT="[Text]"/>
      <dgm:spPr/>
      <dgm:t>
        <a:bodyPr/>
        <a:lstStyle/>
        <a:p>
          <a:pPr>
            <a:lnSpc>
              <a:spcPct val="100000"/>
            </a:lnSpc>
            <a:spcAft>
              <a:spcPts val="0"/>
            </a:spcAft>
          </a:pPr>
          <a:r>
            <a:rPr lang="en-US" b="1" spc="100" baseline="0" dirty="0">
              <a:solidFill>
                <a:schemeClr val="tx1"/>
              </a:solidFill>
            </a:rPr>
            <a:t>Submit First Draft</a:t>
          </a:r>
        </a:p>
      </dgm:t>
    </dgm:pt>
    <dgm:pt modelId="{DABBAF6C-D1C9-42E1-B928-5ACDE3D21AB0}" type="parTrans" cxnId="{E41AD5BE-76F3-4A9E-8059-7FC968661703}">
      <dgm:prSet/>
      <dgm:spPr/>
      <dgm:t>
        <a:bodyPr/>
        <a:lstStyle/>
        <a:p>
          <a:endParaRPr lang="en-US">
            <a:solidFill>
              <a:schemeClr val="tx1"/>
            </a:solidFill>
          </a:endParaRPr>
        </a:p>
      </dgm:t>
    </dgm:pt>
    <dgm:pt modelId="{6BF5896A-A334-45B0-B451-09159F55B184}" type="sibTrans" cxnId="{E41AD5BE-76F3-4A9E-8059-7FC968661703}">
      <dgm:prSet/>
      <dgm:spPr/>
      <dgm:t>
        <a:bodyPr/>
        <a:lstStyle/>
        <a:p>
          <a:endParaRPr lang="en-US">
            <a:solidFill>
              <a:schemeClr val="tx1"/>
            </a:solidFill>
          </a:endParaRPr>
        </a:p>
      </dgm:t>
    </dgm:pt>
    <dgm:pt modelId="{34C8CD19-04E2-4488-965F-DC841C470D45}">
      <dgm:prSet phldrT="[Text]" custT="1"/>
      <dgm:spPr>
        <a:ln>
          <a:solidFill>
            <a:schemeClr val="accent1"/>
          </a:solidFill>
        </a:ln>
      </dgm:spPr>
      <dgm:t>
        <a:bodyPr/>
        <a:lstStyle/>
        <a:p>
          <a:pPr>
            <a:lnSpc>
              <a:spcPct val="90000"/>
            </a:lnSpc>
            <a:spcAft>
              <a:spcPts val="0"/>
            </a:spcAft>
            <a:buFont typeface="Arial" panose="020B0604020202020204" pitchFamily="34" charset="0"/>
            <a:buChar char="•"/>
          </a:pPr>
          <a:r>
            <a:rPr lang="en-US" sz="1050" b="0" i="0" spc="150" baseline="0" dirty="0">
              <a:solidFill>
                <a:schemeClr val="accent1">
                  <a:lumMod val="75000"/>
                </a:schemeClr>
              </a:solidFill>
            </a:rPr>
            <a:t>Write and submit the full draft of the book</a:t>
          </a:r>
          <a:endParaRPr lang="en-US" sz="1050" spc="150" baseline="0" dirty="0">
            <a:solidFill>
              <a:schemeClr val="accent1">
                <a:lumMod val="75000"/>
              </a:schemeClr>
            </a:solidFill>
          </a:endParaRPr>
        </a:p>
      </dgm:t>
    </dgm:pt>
    <dgm:pt modelId="{CD5F7DE2-2AD1-4CE8-AAC7-AD9C8E180CEA}" type="parTrans" cxnId="{07030C4E-4D62-4240-B10F-E41B801C763E}">
      <dgm:prSet/>
      <dgm:spPr/>
      <dgm:t>
        <a:bodyPr/>
        <a:lstStyle/>
        <a:p>
          <a:endParaRPr lang="en-US">
            <a:solidFill>
              <a:schemeClr val="tx1"/>
            </a:solidFill>
          </a:endParaRPr>
        </a:p>
      </dgm:t>
    </dgm:pt>
    <dgm:pt modelId="{7CE5955C-EC28-4D1B-9459-0C5458B1797D}" type="sibTrans" cxnId="{07030C4E-4D62-4240-B10F-E41B801C763E}">
      <dgm:prSet/>
      <dgm:spPr/>
      <dgm:t>
        <a:bodyPr/>
        <a:lstStyle/>
        <a:p>
          <a:endParaRPr lang="en-US">
            <a:solidFill>
              <a:schemeClr val="tx1"/>
            </a:solidFill>
          </a:endParaRPr>
        </a:p>
      </dgm:t>
    </dgm:pt>
    <dgm:pt modelId="{962BFD33-E216-4331-BBD8-38EEDAB2E2C0}">
      <dgm:prSet phldrT="[Text]"/>
      <dgm:spPr/>
      <dgm:t>
        <a:bodyPr/>
        <a:lstStyle/>
        <a:p>
          <a:pPr>
            <a:lnSpc>
              <a:spcPct val="90000"/>
            </a:lnSpc>
            <a:spcAft>
              <a:spcPts val="0"/>
            </a:spcAft>
            <a:buFont typeface="Arial" panose="020B0604020202020204" pitchFamily="34" charset="0"/>
            <a:buNone/>
          </a:pPr>
          <a:r>
            <a:rPr lang="en-US" b="1" spc="100" baseline="0" dirty="0">
              <a:solidFill>
                <a:schemeClr val="tx1"/>
              </a:solidFill>
            </a:rPr>
            <a:t>Peer Review Process</a:t>
          </a:r>
        </a:p>
      </dgm:t>
    </dgm:pt>
    <dgm:pt modelId="{AB5F98BE-C987-462F-85E3-90E8BE69A319}" type="parTrans" cxnId="{D77C3B5C-C13D-41B7-AA50-BE60CD5D3FAD}">
      <dgm:prSet/>
      <dgm:spPr/>
      <dgm:t>
        <a:bodyPr/>
        <a:lstStyle/>
        <a:p>
          <a:endParaRPr lang="en-US">
            <a:solidFill>
              <a:schemeClr val="tx1"/>
            </a:solidFill>
          </a:endParaRPr>
        </a:p>
      </dgm:t>
    </dgm:pt>
    <dgm:pt modelId="{FF557E39-8331-4155-901F-701688C4CCAD}" type="sibTrans" cxnId="{D77C3B5C-C13D-41B7-AA50-BE60CD5D3FAD}">
      <dgm:prSet/>
      <dgm:spPr/>
      <dgm:t>
        <a:bodyPr/>
        <a:lstStyle/>
        <a:p>
          <a:endParaRPr lang="en-US">
            <a:solidFill>
              <a:schemeClr val="tx1"/>
            </a:solidFill>
          </a:endParaRPr>
        </a:p>
      </dgm:t>
    </dgm:pt>
    <dgm:pt modelId="{4B075034-3129-4DD5-98D7-318F326739CC}">
      <dgm:prSet phldrT="[Text]"/>
      <dgm:spPr/>
      <dgm:t>
        <a:bodyPr/>
        <a:lstStyle/>
        <a:p>
          <a:pPr>
            <a:lnSpc>
              <a:spcPct val="90000"/>
            </a:lnSpc>
            <a:spcAft>
              <a:spcPts val="0"/>
            </a:spcAft>
            <a:buFont typeface="Arial" panose="020B0604020202020204" pitchFamily="34" charset="0"/>
            <a:buChar char="•"/>
          </a:pPr>
          <a:r>
            <a:rPr lang="en-US" b="1" spc="100" baseline="0" dirty="0">
              <a:solidFill>
                <a:schemeClr val="tx1"/>
              </a:solidFill>
            </a:rPr>
            <a:t>Revisions</a:t>
          </a:r>
        </a:p>
      </dgm:t>
    </dgm:pt>
    <dgm:pt modelId="{ACA0AE6F-8D87-4F61-8D3E-12FC4D4132DA}" type="parTrans" cxnId="{3FFF5DC7-0983-4794-B4CB-F1F2D9CE51EC}">
      <dgm:prSet/>
      <dgm:spPr/>
      <dgm:t>
        <a:bodyPr/>
        <a:lstStyle/>
        <a:p>
          <a:endParaRPr lang="en-US">
            <a:solidFill>
              <a:schemeClr val="tx1"/>
            </a:solidFill>
          </a:endParaRPr>
        </a:p>
      </dgm:t>
    </dgm:pt>
    <dgm:pt modelId="{4F1D94B4-1627-4363-B86E-DD3281EE398D}" type="sibTrans" cxnId="{3FFF5DC7-0983-4794-B4CB-F1F2D9CE51EC}">
      <dgm:prSet/>
      <dgm:spPr/>
      <dgm:t>
        <a:bodyPr/>
        <a:lstStyle/>
        <a:p>
          <a:endParaRPr lang="en-US">
            <a:solidFill>
              <a:schemeClr val="tx1"/>
            </a:solidFill>
          </a:endParaRPr>
        </a:p>
      </dgm:t>
    </dgm:pt>
    <dgm:pt modelId="{B296910E-5EDD-40B6-9F5C-49436E692D0A}">
      <dgm:prSet custT="1"/>
      <dgm:spPr>
        <a:ln>
          <a:solidFill>
            <a:schemeClr val="accent1"/>
          </a:solidFill>
        </a:ln>
      </dgm:spPr>
      <dgm:t>
        <a:bodyPr/>
        <a:lstStyle/>
        <a:p>
          <a:pPr>
            <a:buFont typeface="Arial" panose="020B0604020202020204" pitchFamily="34" charset="0"/>
            <a:buChar char="•"/>
          </a:pPr>
          <a:r>
            <a:rPr lang="en-US" sz="1050" spc="100" baseline="0" dirty="0">
              <a:solidFill>
                <a:schemeClr val="accent1">
                  <a:lumMod val="75000"/>
                </a:schemeClr>
              </a:solidFill>
            </a:rPr>
            <a:t>IGI Global conducts the double-blind peer review process</a:t>
          </a:r>
        </a:p>
      </dgm:t>
    </dgm:pt>
    <dgm:pt modelId="{911B340C-3486-4299-920E-5DB640C4EDC9}" type="parTrans" cxnId="{047969A5-710C-4C0E-B61E-734F166269A0}">
      <dgm:prSet/>
      <dgm:spPr/>
      <dgm:t>
        <a:bodyPr/>
        <a:lstStyle/>
        <a:p>
          <a:endParaRPr lang="en-US">
            <a:solidFill>
              <a:schemeClr val="tx1"/>
            </a:solidFill>
          </a:endParaRPr>
        </a:p>
      </dgm:t>
    </dgm:pt>
    <dgm:pt modelId="{33A0507C-F24C-416A-8E94-DB84555D29CB}" type="sibTrans" cxnId="{047969A5-710C-4C0E-B61E-734F166269A0}">
      <dgm:prSet/>
      <dgm:spPr/>
      <dgm:t>
        <a:bodyPr/>
        <a:lstStyle/>
        <a:p>
          <a:endParaRPr lang="en-US">
            <a:solidFill>
              <a:schemeClr val="tx1"/>
            </a:solidFill>
          </a:endParaRPr>
        </a:p>
      </dgm:t>
    </dgm:pt>
    <dgm:pt modelId="{1080EDDF-ADDC-4DF2-8E5F-F49A7CF611ED}">
      <dgm:prSet custT="1"/>
      <dgm:spPr>
        <a:ln>
          <a:solidFill>
            <a:schemeClr val="accent1"/>
          </a:solidFill>
        </a:ln>
      </dgm:spPr>
      <dgm:t>
        <a:bodyPr/>
        <a:lstStyle/>
        <a:p>
          <a:pPr>
            <a:buFont typeface="Arial" panose="020B0604020202020204" pitchFamily="34" charset="0"/>
            <a:buChar char="•"/>
          </a:pPr>
          <a:r>
            <a:rPr lang="en-US" sz="1050" b="0" i="0" spc="100" baseline="0" dirty="0">
              <a:solidFill>
                <a:schemeClr val="accent1">
                  <a:lumMod val="75000"/>
                </a:schemeClr>
              </a:solidFill>
            </a:rPr>
            <a:t>Revise the book according to reviewer comments</a:t>
          </a:r>
          <a:endParaRPr lang="en-US" sz="1050" spc="100" baseline="0" dirty="0">
            <a:solidFill>
              <a:schemeClr val="accent1">
                <a:lumMod val="75000"/>
              </a:schemeClr>
            </a:solidFill>
          </a:endParaRPr>
        </a:p>
      </dgm:t>
    </dgm:pt>
    <dgm:pt modelId="{8583E403-5FDD-4D7C-B9B3-0CD49AFEBACE}" type="parTrans" cxnId="{0DE29C93-78F2-43AA-B58C-7715B6F0EBD8}">
      <dgm:prSet/>
      <dgm:spPr/>
      <dgm:t>
        <a:bodyPr/>
        <a:lstStyle/>
        <a:p>
          <a:endParaRPr lang="en-US">
            <a:solidFill>
              <a:schemeClr val="tx1"/>
            </a:solidFill>
          </a:endParaRPr>
        </a:p>
      </dgm:t>
    </dgm:pt>
    <dgm:pt modelId="{4C9E55B0-B04E-4552-BC60-A9DA24745302}" type="sibTrans" cxnId="{0DE29C93-78F2-43AA-B58C-7715B6F0EBD8}">
      <dgm:prSet/>
      <dgm:spPr/>
      <dgm:t>
        <a:bodyPr/>
        <a:lstStyle/>
        <a:p>
          <a:endParaRPr lang="en-US">
            <a:solidFill>
              <a:schemeClr val="tx1"/>
            </a:solidFill>
          </a:endParaRPr>
        </a:p>
      </dgm:t>
    </dgm:pt>
    <dgm:pt modelId="{F74FBF46-75E1-4BCD-9F9C-F1A0B08BCE64}">
      <dgm:prSet custT="1"/>
      <dgm:spPr/>
      <dgm:t>
        <a:bodyPr/>
        <a:lstStyle/>
        <a:p>
          <a:pPr>
            <a:buFont typeface="Arial" panose="020B0604020202020204" pitchFamily="34" charset="0"/>
            <a:buChar char="•"/>
          </a:pPr>
          <a:r>
            <a:rPr lang="en-US" sz="1400" b="1" spc="100" baseline="0" dirty="0">
              <a:solidFill>
                <a:schemeClr val="tx1"/>
              </a:solidFill>
            </a:rPr>
            <a:t>Final Proof</a:t>
          </a:r>
        </a:p>
      </dgm:t>
    </dgm:pt>
    <dgm:pt modelId="{E73C2765-D832-4E41-A2E1-AF700C9AA32F}" type="parTrans" cxnId="{D0C834AB-C7B3-4006-81FF-49D936876779}">
      <dgm:prSet/>
      <dgm:spPr/>
      <dgm:t>
        <a:bodyPr/>
        <a:lstStyle/>
        <a:p>
          <a:endParaRPr lang="en-US"/>
        </a:p>
      </dgm:t>
    </dgm:pt>
    <dgm:pt modelId="{E9669391-8C4B-4701-AFC8-E931C88BAEA0}" type="sibTrans" cxnId="{D0C834AB-C7B3-4006-81FF-49D936876779}">
      <dgm:prSet/>
      <dgm:spPr/>
      <dgm:t>
        <a:bodyPr/>
        <a:lstStyle/>
        <a:p>
          <a:endParaRPr lang="en-US"/>
        </a:p>
      </dgm:t>
    </dgm:pt>
    <dgm:pt modelId="{DD4E599F-FEDF-44E8-B4DD-B4BF594C7867}">
      <dgm:prSet custT="1"/>
      <dgm:spPr/>
      <dgm:t>
        <a:bodyPr/>
        <a:lstStyle/>
        <a:p>
          <a:pPr>
            <a:buFont typeface="Arial" panose="020B0604020202020204" pitchFamily="34" charset="0"/>
            <a:buChar char="•"/>
          </a:pPr>
          <a:r>
            <a:rPr lang="en-US" sz="1400" b="1" spc="100" baseline="0" dirty="0">
              <a:solidFill>
                <a:schemeClr val="tx1"/>
              </a:solidFill>
            </a:rPr>
            <a:t>Promote and Share Your Work</a:t>
          </a:r>
        </a:p>
      </dgm:t>
    </dgm:pt>
    <dgm:pt modelId="{79779D6B-351A-4CA7-973D-20BFFFD297BE}" type="parTrans" cxnId="{85DEA3DA-A853-4B6F-B430-56487CE848A4}">
      <dgm:prSet/>
      <dgm:spPr/>
      <dgm:t>
        <a:bodyPr/>
        <a:lstStyle/>
        <a:p>
          <a:endParaRPr lang="en-US"/>
        </a:p>
      </dgm:t>
    </dgm:pt>
    <dgm:pt modelId="{E9DBE665-F6F4-4874-B3B9-5DFBB7BB8452}" type="sibTrans" cxnId="{85DEA3DA-A853-4B6F-B430-56487CE848A4}">
      <dgm:prSet/>
      <dgm:spPr/>
      <dgm:t>
        <a:bodyPr/>
        <a:lstStyle/>
        <a:p>
          <a:endParaRPr lang="en-US"/>
        </a:p>
      </dgm:t>
    </dgm:pt>
    <dgm:pt modelId="{F2E46257-759D-47B6-AEA6-9E608DCDDACF}">
      <dgm:prSet custT="1"/>
      <dgm:spPr/>
      <dgm:t>
        <a:bodyPr/>
        <a:lstStyle/>
        <a:p>
          <a:pPr>
            <a:buFont typeface="Arial" panose="020B0604020202020204" pitchFamily="34" charset="0"/>
            <a:buChar char="•"/>
          </a:pPr>
          <a:r>
            <a:rPr lang="en-US" sz="1400" b="1" spc="100" baseline="0" dirty="0">
              <a:solidFill>
                <a:schemeClr val="tx1"/>
              </a:solidFill>
            </a:rPr>
            <a:t>Submit Final Draft</a:t>
          </a:r>
        </a:p>
      </dgm:t>
    </dgm:pt>
    <dgm:pt modelId="{5F309DC1-8748-48D6-B480-026C695B2C56}" type="parTrans" cxnId="{FEF6641B-98F1-4ED0-9519-E4189E57E85D}">
      <dgm:prSet/>
      <dgm:spPr/>
      <dgm:t>
        <a:bodyPr/>
        <a:lstStyle/>
        <a:p>
          <a:endParaRPr lang="en-US"/>
        </a:p>
      </dgm:t>
    </dgm:pt>
    <dgm:pt modelId="{9DBF3698-81E4-4761-B1A0-CD828A51B7BC}" type="sibTrans" cxnId="{FEF6641B-98F1-4ED0-9519-E4189E57E85D}">
      <dgm:prSet/>
      <dgm:spPr/>
      <dgm:t>
        <a:bodyPr/>
        <a:lstStyle/>
        <a:p>
          <a:endParaRPr lang="en-US"/>
        </a:p>
      </dgm:t>
    </dgm:pt>
    <dgm:pt modelId="{2183AAF8-496E-483F-B25A-F1F27621AE07}">
      <dgm:prSet custT="1"/>
      <dgm:spPr>
        <a:ln>
          <a:solidFill>
            <a:schemeClr val="accent1"/>
          </a:solidFill>
        </a:ln>
      </dgm:spPr>
      <dgm:t>
        <a:bodyPr/>
        <a:lstStyle/>
        <a:p>
          <a:pPr>
            <a:buFont typeface="Arial" panose="020B0604020202020204" pitchFamily="34" charset="0"/>
            <a:buChar char="•"/>
          </a:pPr>
          <a:r>
            <a:rPr lang="en-US" sz="1050" spc="100" baseline="0" dirty="0">
              <a:solidFill>
                <a:schemeClr val="accent1">
                  <a:lumMod val="75000"/>
                </a:schemeClr>
              </a:solidFill>
            </a:rPr>
            <a:t>Submit the full final manuscript</a:t>
          </a:r>
        </a:p>
      </dgm:t>
    </dgm:pt>
    <dgm:pt modelId="{280A9146-66ED-45AD-86D7-1720B7679495}" type="parTrans" cxnId="{65824CD7-B8A5-4586-8DD5-853B1E366661}">
      <dgm:prSet/>
      <dgm:spPr/>
      <dgm:t>
        <a:bodyPr/>
        <a:lstStyle/>
        <a:p>
          <a:endParaRPr lang="en-US"/>
        </a:p>
      </dgm:t>
    </dgm:pt>
    <dgm:pt modelId="{42656D4C-7BB9-4D14-B4EE-A6599CAE7EC9}" type="sibTrans" cxnId="{65824CD7-B8A5-4586-8DD5-853B1E366661}">
      <dgm:prSet/>
      <dgm:spPr/>
      <dgm:t>
        <a:bodyPr/>
        <a:lstStyle/>
        <a:p>
          <a:endParaRPr lang="en-US"/>
        </a:p>
      </dgm:t>
    </dgm:pt>
    <dgm:pt modelId="{7691AC7E-19E1-4503-ADC9-B2A41A6EDA4D}">
      <dgm:prSet custT="1"/>
      <dgm:spPr>
        <a:ln>
          <a:solidFill>
            <a:schemeClr val="accent1"/>
          </a:solidFill>
        </a:ln>
      </dgm:spPr>
      <dgm:t>
        <a:bodyPr/>
        <a:lstStyle/>
        <a:p>
          <a:pPr>
            <a:buFont typeface="Arial" panose="020B0604020202020204" pitchFamily="34" charset="0"/>
            <a:buChar char="•"/>
          </a:pPr>
          <a:r>
            <a:rPr lang="en-US" sz="1050" spc="100" baseline="0" dirty="0">
              <a:solidFill>
                <a:schemeClr val="accent1">
                  <a:lumMod val="75000"/>
                </a:schemeClr>
              </a:solidFill>
            </a:rPr>
            <a:t>Proof the final typeset version of the book</a:t>
          </a:r>
        </a:p>
      </dgm:t>
    </dgm:pt>
    <dgm:pt modelId="{82440979-3A93-4BEE-8645-AC597F6D140B}" type="parTrans" cxnId="{BCDFE349-E5B1-4A9D-8388-48147C732337}">
      <dgm:prSet/>
      <dgm:spPr/>
      <dgm:t>
        <a:bodyPr/>
        <a:lstStyle/>
        <a:p>
          <a:endParaRPr lang="en-US"/>
        </a:p>
      </dgm:t>
    </dgm:pt>
    <dgm:pt modelId="{C356AEA6-0C8F-4234-8C1F-9D9028EE1488}" type="sibTrans" cxnId="{BCDFE349-E5B1-4A9D-8388-48147C732337}">
      <dgm:prSet/>
      <dgm:spPr/>
      <dgm:t>
        <a:bodyPr/>
        <a:lstStyle/>
        <a:p>
          <a:endParaRPr lang="en-US"/>
        </a:p>
      </dgm:t>
    </dgm:pt>
    <dgm:pt modelId="{D1C97E68-7E1C-4A80-BB33-3FFA0896B08A}">
      <dgm:prSet custT="1"/>
      <dgm:spPr>
        <a:ln>
          <a:solidFill>
            <a:schemeClr val="accent1"/>
          </a:solidFill>
        </a:ln>
      </dgm:spPr>
      <dgm:t>
        <a:bodyPr/>
        <a:lstStyle/>
        <a:p>
          <a:pPr>
            <a:buFont typeface="Arial" panose="020B0604020202020204" pitchFamily="34" charset="0"/>
            <a:buChar char="•"/>
          </a:pPr>
          <a:r>
            <a:rPr lang="en-US" sz="1050" spc="100" baseline="0" dirty="0">
              <a:solidFill>
                <a:schemeClr val="accent1">
                  <a:lumMod val="75000"/>
                </a:schemeClr>
              </a:solidFill>
            </a:rPr>
            <a:t>Share the news of the book’s release with your peers</a:t>
          </a:r>
        </a:p>
      </dgm:t>
    </dgm:pt>
    <dgm:pt modelId="{E29003BC-3357-4E93-8C36-7B7BC2006D19}" type="parTrans" cxnId="{D2C2F171-56C8-4FFC-B791-8067F241B103}">
      <dgm:prSet/>
      <dgm:spPr/>
      <dgm:t>
        <a:bodyPr/>
        <a:lstStyle/>
        <a:p>
          <a:endParaRPr lang="en-US"/>
        </a:p>
      </dgm:t>
    </dgm:pt>
    <dgm:pt modelId="{3EE5129B-E62A-4382-9552-C0831F0774BD}" type="sibTrans" cxnId="{D2C2F171-56C8-4FFC-B791-8067F241B103}">
      <dgm:prSet/>
      <dgm:spPr/>
      <dgm:t>
        <a:bodyPr/>
        <a:lstStyle/>
        <a:p>
          <a:endParaRPr lang="en-US"/>
        </a:p>
      </dgm:t>
    </dgm:pt>
    <dgm:pt modelId="{0CB9E82A-F808-427D-AF16-89152A4C4881}">
      <dgm:prSet phldrT="[Text]" custT="1"/>
      <dgm:spPr>
        <a:ln>
          <a:solidFill>
            <a:schemeClr val="accent1"/>
          </a:solidFill>
        </a:ln>
      </dgm:spPr>
      <dgm:t>
        <a:bodyPr/>
        <a:lstStyle/>
        <a:p>
          <a:pPr>
            <a:lnSpc>
              <a:spcPct val="100000"/>
            </a:lnSpc>
            <a:spcAft>
              <a:spcPts val="0"/>
            </a:spcAft>
          </a:pPr>
          <a:r>
            <a:rPr lang="en-US" sz="1050" spc="100" baseline="0" dirty="0">
              <a:solidFill>
                <a:schemeClr val="accent1">
                  <a:lumMod val="75000"/>
                </a:schemeClr>
              </a:solidFill>
            </a:rPr>
            <a:t>Submit a proposal for your project</a:t>
          </a:r>
        </a:p>
      </dgm:t>
    </dgm:pt>
    <dgm:pt modelId="{D3B3EDF8-FE1A-47F0-ABA3-F364B2DFBA44}" type="parTrans" cxnId="{708E6E99-D607-4D39-85CE-465EE98C9FA9}">
      <dgm:prSet/>
      <dgm:spPr/>
      <dgm:t>
        <a:bodyPr/>
        <a:lstStyle/>
        <a:p>
          <a:endParaRPr lang="en-US"/>
        </a:p>
      </dgm:t>
    </dgm:pt>
    <dgm:pt modelId="{200696AD-8871-4F5B-900E-0CED06EB318A}" type="sibTrans" cxnId="{708E6E99-D607-4D39-85CE-465EE98C9FA9}">
      <dgm:prSet/>
      <dgm:spPr/>
      <dgm:t>
        <a:bodyPr/>
        <a:lstStyle/>
        <a:p>
          <a:endParaRPr lang="en-US"/>
        </a:p>
      </dgm:t>
    </dgm:pt>
    <dgm:pt modelId="{DD10EF0C-DD78-4C5D-B687-E20F213642F9}">
      <dgm:prSet phldrT="[Text]" custT="1"/>
      <dgm:spPr>
        <a:ln>
          <a:solidFill>
            <a:schemeClr val="accent1"/>
          </a:solidFill>
        </a:ln>
      </dgm:spPr>
      <dgm:t>
        <a:bodyPr/>
        <a:lstStyle/>
        <a:p>
          <a:pPr>
            <a:lnSpc>
              <a:spcPct val="100000"/>
            </a:lnSpc>
            <a:spcAft>
              <a:spcPts val="0"/>
            </a:spcAft>
          </a:pPr>
          <a:r>
            <a:rPr lang="en-US" sz="1050" spc="100" baseline="0" dirty="0">
              <a:solidFill>
                <a:schemeClr val="accent1">
                  <a:lumMod val="75000"/>
                </a:schemeClr>
              </a:solidFill>
            </a:rPr>
            <a:t>Sign and return the contract</a:t>
          </a:r>
        </a:p>
      </dgm:t>
    </dgm:pt>
    <dgm:pt modelId="{765F0EC8-EC7F-4B25-8039-107DBDED8C61}" type="parTrans" cxnId="{1C9E15D3-9208-47ED-B76D-43ED9D0C3EF7}">
      <dgm:prSet/>
      <dgm:spPr/>
      <dgm:t>
        <a:bodyPr/>
        <a:lstStyle/>
        <a:p>
          <a:endParaRPr lang="en-US"/>
        </a:p>
      </dgm:t>
    </dgm:pt>
    <dgm:pt modelId="{D14DA465-F23D-44FA-A391-8869B0E4D664}" type="sibTrans" cxnId="{1C9E15D3-9208-47ED-B76D-43ED9D0C3EF7}">
      <dgm:prSet/>
      <dgm:spPr/>
      <dgm:t>
        <a:bodyPr/>
        <a:lstStyle/>
        <a:p>
          <a:endParaRPr lang="en-US"/>
        </a:p>
      </dgm:t>
    </dgm:pt>
    <dgm:pt modelId="{93C358AC-5BA0-4CB6-B22F-1B95FA53D0F3}" type="pres">
      <dgm:prSet presAssocID="{44D67ED0-6EEA-48F6-A9C1-BE754AABC76A}" presName="root" presStyleCnt="0">
        <dgm:presLayoutVars>
          <dgm:chMax/>
          <dgm:chPref/>
          <dgm:dir/>
          <dgm:animLvl val="lvl"/>
        </dgm:presLayoutVars>
      </dgm:prSet>
      <dgm:spPr/>
    </dgm:pt>
    <dgm:pt modelId="{9F83E70B-EE6D-407B-8E1F-FE26817B3B1D}" type="pres">
      <dgm:prSet presAssocID="{44D67ED0-6EEA-48F6-A9C1-BE754AABC76A}" presName="divider" presStyleLbl="asst0" presStyleIdx="0" presStyleCnt="1"/>
      <dgm:spPr>
        <a:solidFill>
          <a:schemeClr val="accent1"/>
        </a:solidFill>
        <a:ln>
          <a:noFill/>
        </a:ln>
      </dgm:spPr>
    </dgm:pt>
    <dgm:pt modelId="{EE6F6E1A-AC88-44BD-8034-0C2734A7943C}" type="pres">
      <dgm:prSet presAssocID="{44D67ED0-6EEA-48F6-A9C1-BE754AABC76A}" presName="nodes" presStyleCnt="0">
        <dgm:presLayoutVars>
          <dgm:chMax/>
          <dgm:chPref/>
          <dgm:animLvl val="lvl"/>
        </dgm:presLayoutVars>
      </dgm:prSet>
      <dgm:spPr/>
    </dgm:pt>
    <dgm:pt modelId="{27CC3FEA-4989-4FE6-A03A-48D0F90DB146}" type="pres">
      <dgm:prSet presAssocID="{AE62509E-8FD5-4BC0-8484-49407DA07B2D}" presName="composite" presStyleCnt="0"/>
      <dgm:spPr/>
    </dgm:pt>
    <dgm:pt modelId="{B3AC6DBE-85B6-4AF3-BADF-7E1E82B735CC}" type="pres">
      <dgm:prSet presAssocID="{AE62509E-8FD5-4BC0-8484-49407DA07B2D}" presName="ConnectorPoint" presStyleLbl="fgAcc1" presStyleIdx="0" presStyleCnt="8"/>
      <dgm:spPr>
        <a:ln>
          <a:noFill/>
        </a:ln>
      </dgm:spPr>
    </dgm:pt>
    <dgm:pt modelId="{EAA550E8-D286-40B4-9B20-40DE0FCA02CE}" type="pres">
      <dgm:prSet presAssocID="{AE62509E-8FD5-4BC0-8484-49407DA07B2D}" presName="ConnectLine" presStyleLbl="alignNode1" presStyleIdx="0"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13B6FF8E-261C-4941-9C10-4D13C6F1D5E7}" type="pres">
      <dgm:prSet presAssocID="{AE62509E-8FD5-4BC0-8484-49407DA07B2D}" presName="FlexibleEmptyPlaceHolder" presStyleCnt="0"/>
      <dgm:spPr/>
    </dgm:pt>
    <dgm:pt modelId="{408DCC00-CC60-4F76-9C61-F00E7DBFC778}" type="pres">
      <dgm:prSet presAssocID="{AE62509E-8FD5-4BC0-8484-49407DA07B2D}" presName="L2TextContainer" presStyleLbl="bgAcc1" presStyleIdx="0" presStyleCnt="8" custScaleX="98025" custLinFactNeighborX="-11113">
        <dgm:presLayoutVars>
          <dgm:chMax val="0"/>
          <dgm:chPref val="0"/>
          <dgm:bulletEnabled val="1"/>
        </dgm:presLayoutVars>
      </dgm:prSet>
      <dgm:spPr/>
    </dgm:pt>
    <dgm:pt modelId="{5C96A5F5-16B2-4AEA-9591-B66C220F4A65}" type="pres">
      <dgm:prSet presAssocID="{AE62509E-8FD5-4BC0-8484-49407DA07B2D}" presName="L1TextContainer" presStyleLbl="revTx" presStyleIdx="0" presStyleCnt="8" custLinFactNeighborX="-8075">
        <dgm:presLayoutVars>
          <dgm:chMax val="1"/>
          <dgm:chPref val="1"/>
          <dgm:bulletEnabled val="1"/>
        </dgm:presLayoutVars>
      </dgm:prSet>
      <dgm:spPr/>
    </dgm:pt>
    <dgm:pt modelId="{22931EBF-FF0E-4476-B965-7C4CFFC57D5D}" type="pres">
      <dgm:prSet presAssocID="{AE62509E-8FD5-4BC0-8484-49407DA07B2D}" presName="EmptyPlaceHolder" presStyleCnt="0"/>
      <dgm:spPr/>
    </dgm:pt>
    <dgm:pt modelId="{E3B24336-549D-49F0-9359-D66050EB5874}" type="pres">
      <dgm:prSet presAssocID="{5C2CB4AF-F88D-4FBE-A40E-0CC048A23B9E}" presName="spaceBetweenRectangles" presStyleCnt="0"/>
      <dgm:spPr/>
    </dgm:pt>
    <dgm:pt modelId="{8BD40F87-7EF8-4BE4-972F-FA3FE5A18736}" type="pres">
      <dgm:prSet presAssocID="{20928AAA-F457-4A09-8AAC-A82210983FBE}" presName="composite" presStyleCnt="0"/>
      <dgm:spPr/>
    </dgm:pt>
    <dgm:pt modelId="{F34C40A7-6131-4EF1-9887-E7EEA86D1562}" type="pres">
      <dgm:prSet presAssocID="{20928AAA-F457-4A09-8AAC-A82210983FBE}" presName="ConnectorPoint" presStyleLbl="fgAcc1" presStyleIdx="1" presStyleCnt="8"/>
      <dgm:spPr>
        <a:ln>
          <a:noFill/>
        </a:ln>
      </dgm:spPr>
    </dgm:pt>
    <dgm:pt modelId="{14186A17-7B9F-4674-AD57-FF0C87A3CB32}" type="pres">
      <dgm:prSet presAssocID="{20928AAA-F457-4A09-8AAC-A82210983FBE}" presName="ConnectLine" presStyleLbl="alignNode1" presStyleIdx="1"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975F3CEC-6BAC-4EFC-B44F-278583CEC78C}" type="pres">
      <dgm:prSet presAssocID="{20928AAA-F457-4A09-8AAC-A82210983FBE}" presName="FlexibleEmptyPlaceHolder" presStyleCnt="0"/>
      <dgm:spPr/>
    </dgm:pt>
    <dgm:pt modelId="{3A73CBFE-397D-467A-A65B-E19FAB2953BB}" type="pres">
      <dgm:prSet presAssocID="{20928AAA-F457-4A09-8AAC-A82210983FBE}" presName="L2TextContainer" presStyleLbl="bgAcc1" presStyleIdx="1" presStyleCnt="8" custScaleX="96885" custLinFactNeighborX="-13302">
        <dgm:presLayoutVars>
          <dgm:chMax val="0"/>
          <dgm:chPref val="0"/>
          <dgm:bulletEnabled val="1"/>
        </dgm:presLayoutVars>
      </dgm:prSet>
      <dgm:spPr/>
    </dgm:pt>
    <dgm:pt modelId="{730471FC-8FAF-49B2-8F42-63D391F759BE}" type="pres">
      <dgm:prSet presAssocID="{20928AAA-F457-4A09-8AAC-A82210983FBE}" presName="L1TextContainer" presStyleLbl="revTx" presStyleIdx="1" presStyleCnt="8" custLinFactNeighborX="-14631">
        <dgm:presLayoutVars>
          <dgm:chMax val="1"/>
          <dgm:chPref val="1"/>
          <dgm:bulletEnabled val="1"/>
        </dgm:presLayoutVars>
      </dgm:prSet>
      <dgm:spPr/>
    </dgm:pt>
    <dgm:pt modelId="{E5B7BEAE-1C65-4A3E-9D69-CA6F92F97FF3}" type="pres">
      <dgm:prSet presAssocID="{20928AAA-F457-4A09-8AAC-A82210983FBE}" presName="EmptyPlaceHolder" presStyleCnt="0"/>
      <dgm:spPr/>
    </dgm:pt>
    <dgm:pt modelId="{1BC83304-6330-4FF6-994A-D02AC933FCB6}" type="pres">
      <dgm:prSet presAssocID="{EB5D5454-A5E9-4E37-B514-DFC5324A66C0}" presName="spaceBetweenRectangles" presStyleCnt="0"/>
      <dgm:spPr/>
    </dgm:pt>
    <dgm:pt modelId="{8D6C0F72-35C7-4FDF-BDAC-4FF565A33A17}" type="pres">
      <dgm:prSet presAssocID="{03738E35-4243-4E7D-A93F-C07DA3901E78}" presName="composite" presStyleCnt="0"/>
      <dgm:spPr/>
    </dgm:pt>
    <dgm:pt modelId="{79B0CEDC-0005-4ACE-AB25-DB9533DC85C2}" type="pres">
      <dgm:prSet presAssocID="{03738E35-4243-4E7D-A93F-C07DA3901E78}" presName="ConnectorPoint" presStyleLbl="fgAcc1" presStyleIdx="2" presStyleCnt="8"/>
      <dgm:spPr>
        <a:ln>
          <a:noFill/>
        </a:ln>
      </dgm:spPr>
    </dgm:pt>
    <dgm:pt modelId="{F1C3FD7B-71E0-4012-B7CE-2C80433ED975}" type="pres">
      <dgm:prSet presAssocID="{03738E35-4243-4E7D-A93F-C07DA3901E78}" presName="ConnectLine" presStyleLbl="alignNode1" presStyleIdx="2"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8D7DE9DA-72BE-42E6-8909-E3D0EB4CA475}" type="pres">
      <dgm:prSet presAssocID="{03738E35-4243-4E7D-A93F-C07DA3901E78}" presName="FlexibleEmptyPlaceHolder" presStyleCnt="0"/>
      <dgm:spPr/>
    </dgm:pt>
    <dgm:pt modelId="{2467EBEC-ACAC-4EF4-B856-39067B4D928B}" type="pres">
      <dgm:prSet presAssocID="{03738E35-4243-4E7D-A93F-C07DA3901E78}" presName="L2TextContainer" presStyleLbl="bgAcc1" presStyleIdx="2" presStyleCnt="8" custScaleX="103785" custLinFactNeighborX="-4876">
        <dgm:presLayoutVars>
          <dgm:chMax val="0"/>
          <dgm:chPref val="0"/>
          <dgm:bulletEnabled val="1"/>
        </dgm:presLayoutVars>
      </dgm:prSet>
      <dgm:spPr/>
    </dgm:pt>
    <dgm:pt modelId="{7605329C-2B32-4CD7-9B69-1B3DAB88562E}" type="pres">
      <dgm:prSet presAssocID="{03738E35-4243-4E7D-A93F-C07DA3901E78}" presName="L1TextContainer" presStyleLbl="revTx" presStyleIdx="2" presStyleCnt="8" custLinFactNeighborX="-11968">
        <dgm:presLayoutVars>
          <dgm:chMax val="1"/>
          <dgm:chPref val="1"/>
          <dgm:bulletEnabled val="1"/>
        </dgm:presLayoutVars>
      </dgm:prSet>
      <dgm:spPr/>
    </dgm:pt>
    <dgm:pt modelId="{E4D18DE3-4D68-4CCA-A662-044FD68AA3B7}" type="pres">
      <dgm:prSet presAssocID="{03738E35-4243-4E7D-A93F-C07DA3901E78}" presName="EmptyPlaceHolder" presStyleCnt="0"/>
      <dgm:spPr/>
    </dgm:pt>
    <dgm:pt modelId="{77D7097C-1EDE-4274-97C6-BE5F0924C39C}" type="pres">
      <dgm:prSet presAssocID="{6BF5896A-A334-45B0-B451-09159F55B184}" presName="spaceBetweenRectangles" presStyleCnt="0"/>
      <dgm:spPr/>
    </dgm:pt>
    <dgm:pt modelId="{DA0D1A8F-1D92-476F-972C-E82839B78B96}" type="pres">
      <dgm:prSet presAssocID="{962BFD33-E216-4331-BBD8-38EEDAB2E2C0}" presName="composite" presStyleCnt="0"/>
      <dgm:spPr/>
    </dgm:pt>
    <dgm:pt modelId="{A72D3A03-5E34-4B13-9747-5EFFE003B8C1}" type="pres">
      <dgm:prSet presAssocID="{962BFD33-E216-4331-BBD8-38EEDAB2E2C0}" presName="ConnectorPoint" presStyleLbl="fgAcc1" presStyleIdx="3" presStyleCnt="8"/>
      <dgm:spPr>
        <a:ln>
          <a:noFill/>
        </a:ln>
      </dgm:spPr>
    </dgm:pt>
    <dgm:pt modelId="{EB9D58D6-E34B-4990-86E2-B1CAE3536A29}" type="pres">
      <dgm:prSet presAssocID="{962BFD33-E216-4331-BBD8-38EEDAB2E2C0}" presName="ConnectLine" presStyleLbl="alignNode1" presStyleIdx="3"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B9FF588F-5F27-4094-9B6D-747FD10A48B7}" type="pres">
      <dgm:prSet presAssocID="{962BFD33-E216-4331-BBD8-38EEDAB2E2C0}" presName="FlexibleEmptyPlaceHolder" presStyleCnt="0"/>
      <dgm:spPr/>
    </dgm:pt>
    <dgm:pt modelId="{160E0A3B-47C8-4C2F-8C45-EC9C3DFA1FFB}" type="pres">
      <dgm:prSet presAssocID="{962BFD33-E216-4331-BBD8-38EEDAB2E2C0}" presName="L2TextContainer" presStyleLbl="bgAcc1" presStyleIdx="3" presStyleCnt="8" custScaleX="101911" custLinFactNeighborX="421">
        <dgm:presLayoutVars>
          <dgm:chMax val="0"/>
          <dgm:chPref val="0"/>
          <dgm:bulletEnabled val="1"/>
        </dgm:presLayoutVars>
      </dgm:prSet>
      <dgm:spPr/>
    </dgm:pt>
    <dgm:pt modelId="{5646D4EB-C7F1-4D0E-8051-C7D6C1D31ADE}" type="pres">
      <dgm:prSet presAssocID="{962BFD33-E216-4331-BBD8-38EEDAB2E2C0}" presName="L1TextContainer" presStyleLbl="revTx" presStyleIdx="3" presStyleCnt="8" custLinFactNeighborX="4657">
        <dgm:presLayoutVars>
          <dgm:chMax val="1"/>
          <dgm:chPref val="1"/>
          <dgm:bulletEnabled val="1"/>
        </dgm:presLayoutVars>
      </dgm:prSet>
      <dgm:spPr/>
    </dgm:pt>
    <dgm:pt modelId="{937215CC-5D52-40FA-BAD6-30FFF9CDB26A}" type="pres">
      <dgm:prSet presAssocID="{962BFD33-E216-4331-BBD8-38EEDAB2E2C0}" presName="EmptyPlaceHolder" presStyleCnt="0"/>
      <dgm:spPr/>
    </dgm:pt>
    <dgm:pt modelId="{33552C7C-A2D4-4FB7-AD93-DCB3C798AA86}" type="pres">
      <dgm:prSet presAssocID="{FF557E39-8331-4155-901F-701688C4CCAD}" presName="spaceBetweenRectangles" presStyleCnt="0"/>
      <dgm:spPr/>
    </dgm:pt>
    <dgm:pt modelId="{E02EEA3C-5485-4B77-B7B0-7A39B10F0BB4}" type="pres">
      <dgm:prSet presAssocID="{4B075034-3129-4DD5-98D7-318F326739CC}" presName="composite" presStyleCnt="0"/>
      <dgm:spPr/>
    </dgm:pt>
    <dgm:pt modelId="{864F9172-41AB-4727-BD60-71E6F62154FB}" type="pres">
      <dgm:prSet presAssocID="{4B075034-3129-4DD5-98D7-318F326739CC}" presName="ConnectorPoint" presStyleLbl="fgAcc1" presStyleIdx="4" presStyleCnt="8"/>
      <dgm:spPr>
        <a:ln>
          <a:noFill/>
        </a:ln>
      </dgm:spPr>
    </dgm:pt>
    <dgm:pt modelId="{9DE62C25-DC37-4130-AE3D-9F589C2E8903}" type="pres">
      <dgm:prSet presAssocID="{4B075034-3129-4DD5-98D7-318F326739CC}" presName="ConnectLine" presStyleLbl="alignNode1" presStyleIdx="4"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D7C473BF-4C1D-41EC-BA7A-018501A202B0}" type="pres">
      <dgm:prSet presAssocID="{4B075034-3129-4DD5-98D7-318F326739CC}" presName="FlexibleEmptyPlaceHolder" presStyleCnt="0"/>
      <dgm:spPr/>
    </dgm:pt>
    <dgm:pt modelId="{277020A5-7024-4F77-9051-8B38AF80BE13}" type="pres">
      <dgm:prSet presAssocID="{4B075034-3129-4DD5-98D7-318F326739CC}" presName="L2TextContainer" presStyleLbl="bgAcc1" presStyleIdx="4" presStyleCnt="8" custScaleX="97063" custScaleY="100004" custLinFactNeighborX="3351">
        <dgm:presLayoutVars>
          <dgm:chMax val="0"/>
          <dgm:chPref val="0"/>
          <dgm:bulletEnabled val="1"/>
        </dgm:presLayoutVars>
      </dgm:prSet>
      <dgm:spPr/>
    </dgm:pt>
    <dgm:pt modelId="{03CEA676-E009-456C-B86F-9C9A7D3DA364}" type="pres">
      <dgm:prSet presAssocID="{4B075034-3129-4DD5-98D7-318F326739CC}" presName="L1TextContainer" presStyleLbl="revTx" presStyleIdx="4" presStyleCnt="8" custLinFactNeighborX="7433">
        <dgm:presLayoutVars>
          <dgm:chMax val="1"/>
          <dgm:chPref val="1"/>
          <dgm:bulletEnabled val="1"/>
        </dgm:presLayoutVars>
      </dgm:prSet>
      <dgm:spPr/>
    </dgm:pt>
    <dgm:pt modelId="{0FF1AF1C-630A-46D4-9EE9-7D0F99B23BBE}" type="pres">
      <dgm:prSet presAssocID="{4B075034-3129-4DD5-98D7-318F326739CC}" presName="EmptyPlaceHolder" presStyleCnt="0"/>
      <dgm:spPr/>
    </dgm:pt>
    <dgm:pt modelId="{DC5874C0-3E99-4F33-9DAF-071284A44BB0}" type="pres">
      <dgm:prSet presAssocID="{4F1D94B4-1627-4363-B86E-DD3281EE398D}" presName="spaceBetweenRectangles" presStyleCnt="0"/>
      <dgm:spPr/>
    </dgm:pt>
    <dgm:pt modelId="{D0E5F216-CD40-4C0A-BCCC-EB2778B14FB1}" type="pres">
      <dgm:prSet presAssocID="{F2E46257-759D-47B6-AEA6-9E608DCDDACF}" presName="composite" presStyleCnt="0"/>
      <dgm:spPr/>
    </dgm:pt>
    <dgm:pt modelId="{FEBB17A0-CDD2-475C-A3BD-EF3042C30F02}" type="pres">
      <dgm:prSet presAssocID="{F2E46257-759D-47B6-AEA6-9E608DCDDACF}" presName="ConnectorPoint" presStyleLbl="fgAcc1" presStyleIdx="5" presStyleCnt="8"/>
      <dgm:spPr/>
    </dgm:pt>
    <dgm:pt modelId="{592F470F-0AA7-41BC-9C58-BD338B632F04}" type="pres">
      <dgm:prSet presAssocID="{F2E46257-759D-47B6-AEA6-9E608DCDDACF}" presName="ConnectLine" presStyleLbl="alignNode1" presStyleIdx="5"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0BFF42AD-C77B-4FB5-8BD3-DB4EE98876A4}" type="pres">
      <dgm:prSet presAssocID="{F2E46257-759D-47B6-AEA6-9E608DCDDACF}" presName="FlexibleEmptyPlaceHolder" presStyleCnt="0"/>
      <dgm:spPr/>
    </dgm:pt>
    <dgm:pt modelId="{339B8FA8-54BE-40C1-A360-5295755ABD5F}" type="pres">
      <dgm:prSet presAssocID="{F2E46257-759D-47B6-AEA6-9E608DCDDACF}" presName="L2TextContainer" presStyleLbl="bgAcc1" presStyleIdx="5" presStyleCnt="8" custLinFactNeighborX="-3875">
        <dgm:presLayoutVars>
          <dgm:chMax val="0"/>
          <dgm:chPref val="0"/>
          <dgm:bulletEnabled val="1"/>
        </dgm:presLayoutVars>
      </dgm:prSet>
      <dgm:spPr/>
    </dgm:pt>
    <dgm:pt modelId="{6A92963A-DAC0-4100-A880-D4F1298DDCBA}" type="pres">
      <dgm:prSet presAssocID="{F2E46257-759D-47B6-AEA6-9E608DCDDACF}" presName="L1TextContainer" presStyleLbl="revTx" presStyleIdx="5" presStyleCnt="8">
        <dgm:presLayoutVars>
          <dgm:chMax val="1"/>
          <dgm:chPref val="1"/>
          <dgm:bulletEnabled val="1"/>
        </dgm:presLayoutVars>
      </dgm:prSet>
      <dgm:spPr/>
    </dgm:pt>
    <dgm:pt modelId="{7C452816-4F28-4EA1-9ED4-C3371F602A57}" type="pres">
      <dgm:prSet presAssocID="{F2E46257-759D-47B6-AEA6-9E608DCDDACF}" presName="EmptyPlaceHolder" presStyleCnt="0"/>
      <dgm:spPr/>
    </dgm:pt>
    <dgm:pt modelId="{C1AD11DC-8FCB-4318-A59C-9A273E0A5323}" type="pres">
      <dgm:prSet presAssocID="{9DBF3698-81E4-4761-B1A0-CD828A51B7BC}" presName="spaceBetweenRectangles" presStyleCnt="0"/>
      <dgm:spPr/>
    </dgm:pt>
    <dgm:pt modelId="{38E8587B-002B-4117-BEFF-1A429385925C}" type="pres">
      <dgm:prSet presAssocID="{F74FBF46-75E1-4BCD-9F9C-F1A0B08BCE64}" presName="composite" presStyleCnt="0"/>
      <dgm:spPr/>
    </dgm:pt>
    <dgm:pt modelId="{E77DDA42-D707-47DA-9303-9E9EA561564F}" type="pres">
      <dgm:prSet presAssocID="{F74FBF46-75E1-4BCD-9F9C-F1A0B08BCE64}" presName="ConnectorPoint" presStyleLbl="fgAcc1" presStyleIdx="6" presStyleCnt="8"/>
      <dgm:spPr/>
    </dgm:pt>
    <dgm:pt modelId="{0AFC3A1E-DEF7-45B1-9B0C-7C306C79E9CC}" type="pres">
      <dgm:prSet presAssocID="{F74FBF46-75E1-4BCD-9F9C-F1A0B08BCE64}" presName="ConnectLine" presStyleLbl="alignNode1" presStyleIdx="6"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5389B176-BC9B-4D6A-B473-EB5E18727F71}" type="pres">
      <dgm:prSet presAssocID="{F74FBF46-75E1-4BCD-9F9C-F1A0B08BCE64}" presName="FlexibleEmptyPlaceHolder" presStyleCnt="0"/>
      <dgm:spPr/>
    </dgm:pt>
    <dgm:pt modelId="{E5B415E0-7AB3-4C61-9C3D-C93F20AF2A9C}" type="pres">
      <dgm:prSet presAssocID="{F74FBF46-75E1-4BCD-9F9C-F1A0B08BCE64}" presName="L2TextContainer" presStyleLbl="bgAcc1" presStyleIdx="6" presStyleCnt="8" custLinFactNeighborX="-3875">
        <dgm:presLayoutVars>
          <dgm:chMax val="0"/>
          <dgm:chPref val="0"/>
          <dgm:bulletEnabled val="1"/>
        </dgm:presLayoutVars>
      </dgm:prSet>
      <dgm:spPr/>
    </dgm:pt>
    <dgm:pt modelId="{E189258E-DA4F-4011-96DA-A84595236E0D}" type="pres">
      <dgm:prSet presAssocID="{F74FBF46-75E1-4BCD-9F9C-F1A0B08BCE64}" presName="L1TextContainer" presStyleLbl="revTx" presStyleIdx="6" presStyleCnt="8">
        <dgm:presLayoutVars>
          <dgm:chMax val="1"/>
          <dgm:chPref val="1"/>
          <dgm:bulletEnabled val="1"/>
        </dgm:presLayoutVars>
      </dgm:prSet>
      <dgm:spPr/>
    </dgm:pt>
    <dgm:pt modelId="{669E70EE-0A3C-4CF3-88B2-1339C1B0E6FD}" type="pres">
      <dgm:prSet presAssocID="{F74FBF46-75E1-4BCD-9F9C-F1A0B08BCE64}" presName="EmptyPlaceHolder" presStyleCnt="0"/>
      <dgm:spPr/>
    </dgm:pt>
    <dgm:pt modelId="{1353B496-67EA-4FD0-827B-4D57EE89C515}" type="pres">
      <dgm:prSet presAssocID="{E9669391-8C4B-4701-AFC8-E931C88BAEA0}" presName="spaceBetweenRectangles" presStyleCnt="0"/>
      <dgm:spPr/>
    </dgm:pt>
    <dgm:pt modelId="{B603EE85-ACA5-4B29-9215-2519D419F737}" type="pres">
      <dgm:prSet presAssocID="{DD4E599F-FEDF-44E8-B4DD-B4BF594C7867}" presName="composite" presStyleCnt="0"/>
      <dgm:spPr/>
    </dgm:pt>
    <dgm:pt modelId="{70B46792-449C-43C0-9E93-BDCE8E4CA152}" type="pres">
      <dgm:prSet presAssocID="{DD4E599F-FEDF-44E8-B4DD-B4BF594C7867}" presName="ConnectorPoint" presStyleLbl="fgAcc1" presStyleIdx="7" presStyleCnt="8"/>
      <dgm:spPr/>
    </dgm:pt>
    <dgm:pt modelId="{D09C0A5B-10F6-48A9-B35A-7139BC22CF52}" type="pres">
      <dgm:prSet presAssocID="{DD4E599F-FEDF-44E8-B4DD-B4BF594C7867}" presName="ConnectLine" presStyleLbl="alignNode1" presStyleIdx="7"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62A128CD-D643-4162-AC7B-6E89457B06ED}" type="pres">
      <dgm:prSet presAssocID="{DD4E599F-FEDF-44E8-B4DD-B4BF594C7867}" presName="FlexibleEmptyPlaceHolder" presStyleCnt="0"/>
      <dgm:spPr/>
    </dgm:pt>
    <dgm:pt modelId="{2FABDF59-6774-4B63-ACA2-5E2690B410E7}" type="pres">
      <dgm:prSet presAssocID="{DD4E599F-FEDF-44E8-B4DD-B4BF594C7867}" presName="L2TextContainer" presStyleLbl="bgAcc1" presStyleIdx="7" presStyleCnt="8" custLinFactNeighborX="-3875">
        <dgm:presLayoutVars>
          <dgm:chMax val="0"/>
          <dgm:chPref val="0"/>
          <dgm:bulletEnabled val="1"/>
        </dgm:presLayoutVars>
      </dgm:prSet>
      <dgm:spPr/>
    </dgm:pt>
    <dgm:pt modelId="{E2970679-B658-4232-8A5A-5163F4DAD1E8}" type="pres">
      <dgm:prSet presAssocID="{DD4E599F-FEDF-44E8-B4DD-B4BF594C7867}" presName="L1TextContainer" presStyleLbl="revTx" presStyleIdx="7" presStyleCnt="8">
        <dgm:presLayoutVars>
          <dgm:chMax val="1"/>
          <dgm:chPref val="1"/>
          <dgm:bulletEnabled val="1"/>
        </dgm:presLayoutVars>
      </dgm:prSet>
      <dgm:spPr/>
    </dgm:pt>
    <dgm:pt modelId="{259B453E-D6A0-4376-8781-0B3CAE31D388}" type="pres">
      <dgm:prSet presAssocID="{DD4E599F-FEDF-44E8-B4DD-B4BF594C7867}" presName="EmptyPlaceHolder" presStyleCnt="0"/>
      <dgm:spPr/>
    </dgm:pt>
  </dgm:ptLst>
  <dgm:cxnLst>
    <dgm:cxn modelId="{1A1A5602-9CFD-454D-B81F-1F25DEBDBB35}" type="presOf" srcId="{34C8CD19-04E2-4488-965F-DC841C470D45}" destId="{2467EBEC-ACAC-4EF4-B856-39067B4D928B}" srcOrd="0" destOrd="0" presId="urn:microsoft.com/office/officeart/2017/3/layout/HorizontalPathTimeline#2"/>
    <dgm:cxn modelId="{FEF6641B-98F1-4ED0-9519-E4189E57E85D}" srcId="{44D67ED0-6EEA-48F6-A9C1-BE754AABC76A}" destId="{F2E46257-759D-47B6-AEA6-9E608DCDDACF}" srcOrd="5" destOrd="0" parTransId="{5F309DC1-8748-48D6-B480-026C695B2C56}" sibTransId="{9DBF3698-81E4-4761-B1A0-CD828A51B7BC}"/>
    <dgm:cxn modelId="{9005EF1F-0C44-4C76-B6AD-2665A722A440}" type="presOf" srcId="{4B075034-3129-4DD5-98D7-318F326739CC}" destId="{03CEA676-E009-456C-B86F-9C9A7D3DA364}" srcOrd="0" destOrd="0" presId="urn:microsoft.com/office/officeart/2017/3/layout/HorizontalPathTimeline#2"/>
    <dgm:cxn modelId="{ABC35420-2881-483F-B687-1FB2F346360F}" type="presOf" srcId="{44D67ED0-6EEA-48F6-A9C1-BE754AABC76A}" destId="{93C358AC-5BA0-4CB6-B22F-1B95FA53D0F3}" srcOrd="0" destOrd="0" presId="urn:microsoft.com/office/officeart/2017/3/layout/HorizontalPathTimeline#2"/>
    <dgm:cxn modelId="{0B95B722-25A2-4659-B400-D81692953C89}" type="presOf" srcId="{DD10EF0C-DD78-4C5D-B687-E20F213642F9}" destId="{3A73CBFE-397D-467A-A65B-E19FAB2953BB}" srcOrd="0" destOrd="0" presId="urn:microsoft.com/office/officeart/2017/3/layout/HorizontalPathTimeline#2"/>
    <dgm:cxn modelId="{8B8CAF31-AE3E-49D1-B1F6-6DAAC9149903}" type="presOf" srcId="{7691AC7E-19E1-4503-ADC9-B2A41A6EDA4D}" destId="{E5B415E0-7AB3-4C61-9C3D-C93F20AF2A9C}" srcOrd="0" destOrd="0" presId="urn:microsoft.com/office/officeart/2017/3/layout/HorizontalPathTimeline#2"/>
    <dgm:cxn modelId="{D77C3B5C-C13D-41B7-AA50-BE60CD5D3FAD}" srcId="{44D67ED0-6EEA-48F6-A9C1-BE754AABC76A}" destId="{962BFD33-E216-4331-BBD8-38EEDAB2E2C0}" srcOrd="3" destOrd="0" parTransId="{AB5F98BE-C987-462F-85E3-90E8BE69A319}" sibTransId="{FF557E39-8331-4155-901F-701688C4CCAD}"/>
    <dgm:cxn modelId="{BCDFE349-E5B1-4A9D-8388-48147C732337}" srcId="{F74FBF46-75E1-4BCD-9F9C-F1A0B08BCE64}" destId="{7691AC7E-19E1-4503-ADC9-B2A41A6EDA4D}" srcOrd="0" destOrd="0" parTransId="{82440979-3A93-4BEE-8645-AC597F6D140B}" sibTransId="{C356AEA6-0C8F-4234-8C1F-9D9028EE1488}"/>
    <dgm:cxn modelId="{B2BBD96D-3387-4BEF-BB7A-717AE656BEE1}" type="presOf" srcId="{2183AAF8-496E-483F-B25A-F1F27621AE07}" destId="{339B8FA8-54BE-40C1-A360-5295755ABD5F}" srcOrd="0" destOrd="0" presId="urn:microsoft.com/office/officeart/2017/3/layout/HorizontalPathTimeline#2"/>
    <dgm:cxn modelId="{07030C4E-4D62-4240-B10F-E41B801C763E}" srcId="{03738E35-4243-4E7D-A93F-C07DA3901E78}" destId="{34C8CD19-04E2-4488-965F-DC841C470D45}" srcOrd="0" destOrd="0" parTransId="{CD5F7DE2-2AD1-4CE8-AAC7-AD9C8E180CEA}" sibTransId="{7CE5955C-EC28-4D1B-9459-0C5458B1797D}"/>
    <dgm:cxn modelId="{D2C2F171-56C8-4FFC-B791-8067F241B103}" srcId="{DD4E599F-FEDF-44E8-B4DD-B4BF594C7867}" destId="{D1C97E68-7E1C-4A80-BB33-3FFA0896B08A}" srcOrd="0" destOrd="0" parTransId="{E29003BC-3357-4E93-8C36-7B7BC2006D19}" sibTransId="{3EE5129B-E62A-4382-9552-C0831F0774BD}"/>
    <dgm:cxn modelId="{BA476174-221B-4A3D-B4E2-5FCC084B59D3}" srcId="{44D67ED0-6EEA-48F6-A9C1-BE754AABC76A}" destId="{20928AAA-F457-4A09-8AAC-A82210983FBE}" srcOrd="1" destOrd="0" parTransId="{915085CE-2C78-4B64-8FF4-E48DB7BD55D2}" sibTransId="{EB5D5454-A5E9-4E37-B514-DFC5324A66C0}"/>
    <dgm:cxn modelId="{540B4959-6D12-4C53-9DF1-B4C1D5ABE409}" type="presOf" srcId="{D1C97E68-7E1C-4A80-BB33-3FFA0896B08A}" destId="{2FABDF59-6774-4B63-ACA2-5E2690B410E7}" srcOrd="0" destOrd="0" presId="urn:microsoft.com/office/officeart/2017/3/layout/HorizontalPathTimeline#2"/>
    <dgm:cxn modelId="{83812186-0A58-4774-923E-ACE933C01678}" type="presOf" srcId="{0CB9E82A-F808-427D-AF16-89152A4C4881}" destId="{408DCC00-CC60-4F76-9C61-F00E7DBFC778}" srcOrd="0" destOrd="0" presId="urn:microsoft.com/office/officeart/2017/3/layout/HorizontalPathTimeline#2"/>
    <dgm:cxn modelId="{0DE29C93-78F2-43AA-B58C-7715B6F0EBD8}" srcId="{4B075034-3129-4DD5-98D7-318F326739CC}" destId="{1080EDDF-ADDC-4DF2-8E5F-F49A7CF611ED}" srcOrd="0" destOrd="0" parTransId="{8583E403-5FDD-4D7C-B9B3-0CD49AFEBACE}" sibTransId="{4C9E55B0-B04E-4552-BC60-A9DA24745302}"/>
    <dgm:cxn modelId="{708E6E99-D607-4D39-85CE-465EE98C9FA9}" srcId="{AE62509E-8FD5-4BC0-8484-49407DA07B2D}" destId="{0CB9E82A-F808-427D-AF16-89152A4C4881}" srcOrd="0" destOrd="0" parTransId="{D3B3EDF8-FE1A-47F0-ABA3-F364B2DFBA44}" sibTransId="{200696AD-8871-4F5B-900E-0CED06EB318A}"/>
    <dgm:cxn modelId="{D630DD9E-AD85-4D92-B9FA-1ADDB9D12192}" type="presOf" srcId="{F74FBF46-75E1-4BCD-9F9C-F1A0B08BCE64}" destId="{E189258E-DA4F-4011-96DA-A84595236E0D}" srcOrd="0" destOrd="0" presId="urn:microsoft.com/office/officeart/2017/3/layout/HorizontalPathTimeline#2"/>
    <dgm:cxn modelId="{047969A5-710C-4C0E-B61E-734F166269A0}" srcId="{962BFD33-E216-4331-BBD8-38EEDAB2E2C0}" destId="{B296910E-5EDD-40B6-9F5C-49436E692D0A}" srcOrd="0" destOrd="0" parTransId="{911B340C-3486-4299-920E-5DB640C4EDC9}" sibTransId="{33A0507C-F24C-416A-8E94-DB84555D29CB}"/>
    <dgm:cxn modelId="{FA0774A9-0FFB-4024-97C7-01AC24CA1A6D}" type="presOf" srcId="{DD4E599F-FEDF-44E8-B4DD-B4BF594C7867}" destId="{E2970679-B658-4232-8A5A-5163F4DAD1E8}" srcOrd="0" destOrd="0" presId="urn:microsoft.com/office/officeart/2017/3/layout/HorizontalPathTimeline#2"/>
    <dgm:cxn modelId="{D0C834AB-C7B3-4006-81FF-49D936876779}" srcId="{44D67ED0-6EEA-48F6-A9C1-BE754AABC76A}" destId="{F74FBF46-75E1-4BCD-9F9C-F1A0B08BCE64}" srcOrd="6" destOrd="0" parTransId="{E73C2765-D832-4E41-A2E1-AF700C9AA32F}" sibTransId="{E9669391-8C4B-4701-AFC8-E931C88BAEA0}"/>
    <dgm:cxn modelId="{4746DDBA-39D9-4779-AA84-9E67056DD78D}" type="presOf" srcId="{20928AAA-F457-4A09-8AAC-A82210983FBE}" destId="{730471FC-8FAF-49B2-8F42-63D391F759BE}" srcOrd="0" destOrd="0" presId="urn:microsoft.com/office/officeart/2017/3/layout/HorizontalPathTimeline#2"/>
    <dgm:cxn modelId="{E41AD5BE-76F3-4A9E-8059-7FC968661703}" srcId="{44D67ED0-6EEA-48F6-A9C1-BE754AABC76A}" destId="{03738E35-4243-4E7D-A93F-C07DA3901E78}" srcOrd="2" destOrd="0" parTransId="{DABBAF6C-D1C9-42E1-B928-5ACDE3D21AB0}" sibTransId="{6BF5896A-A334-45B0-B451-09159F55B184}"/>
    <dgm:cxn modelId="{F02F5BC1-ADCB-49B8-8B9B-A880FE3F3007}" type="presOf" srcId="{03738E35-4243-4E7D-A93F-C07DA3901E78}" destId="{7605329C-2B32-4CD7-9B69-1B3DAB88562E}" srcOrd="0" destOrd="0" presId="urn:microsoft.com/office/officeart/2017/3/layout/HorizontalPathTimeline#2"/>
    <dgm:cxn modelId="{FB22A1C5-F573-4FC4-BF5E-BFBDF858D131}" type="presOf" srcId="{AE62509E-8FD5-4BC0-8484-49407DA07B2D}" destId="{5C96A5F5-16B2-4AEA-9591-B66C220F4A65}" srcOrd="0" destOrd="0" presId="urn:microsoft.com/office/officeart/2017/3/layout/HorizontalPathTimeline#2"/>
    <dgm:cxn modelId="{3FFF5DC7-0983-4794-B4CB-F1F2D9CE51EC}" srcId="{44D67ED0-6EEA-48F6-A9C1-BE754AABC76A}" destId="{4B075034-3129-4DD5-98D7-318F326739CC}" srcOrd="4" destOrd="0" parTransId="{ACA0AE6F-8D87-4F61-8D3E-12FC4D4132DA}" sibTransId="{4F1D94B4-1627-4363-B86E-DD3281EE398D}"/>
    <dgm:cxn modelId="{A48A7ACB-725B-40E0-9300-DE9CD4B48CEA}" type="presOf" srcId="{B296910E-5EDD-40B6-9F5C-49436E692D0A}" destId="{160E0A3B-47C8-4C2F-8C45-EC9C3DFA1FFB}" srcOrd="0" destOrd="0" presId="urn:microsoft.com/office/officeart/2017/3/layout/HorizontalPathTimeline#2"/>
    <dgm:cxn modelId="{1C9E15D3-9208-47ED-B76D-43ED9D0C3EF7}" srcId="{20928AAA-F457-4A09-8AAC-A82210983FBE}" destId="{DD10EF0C-DD78-4C5D-B687-E20F213642F9}" srcOrd="0" destOrd="0" parTransId="{765F0EC8-EC7F-4B25-8039-107DBDED8C61}" sibTransId="{D14DA465-F23D-44FA-A391-8869B0E4D664}"/>
    <dgm:cxn modelId="{65824CD7-B8A5-4586-8DD5-853B1E366661}" srcId="{F2E46257-759D-47B6-AEA6-9E608DCDDACF}" destId="{2183AAF8-496E-483F-B25A-F1F27621AE07}" srcOrd="0" destOrd="0" parTransId="{280A9146-66ED-45AD-86D7-1720B7679495}" sibTransId="{42656D4C-7BB9-4D14-B4EE-A6599CAE7EC9}"/>
    <dgm:cxn modelId="{85DEA3DA-A853-4B6F-B430-56487CE848A4}" srcId="{44D67ED0-6EEA-48F6-A9C1-BE754AABC76A}" destId="{DD4E599F-FEDF-44E8-B4DD-B4BF594C7867}" srcOrd="7" destOrd="0" parTransId="{79779D6B-351A-4CA7-973D-20BFFFD297BE}" sibTransId="{E9DBE665-F6F4-4874-B3B9-5DFBB7BB8452}"/>
    <dgm:cxn modelId="{B681E0E7-0B3A-4DB8-BF19-F9AE0E1C787B}" srcId="{44D67ED0-6EEA-48F6-A9C1-BE754AABC76A}" destId="{AE62509E-8FD5-4BC0-8484-49407DA07B2D}" srcOrd="0" destOrd="0" parTransId="{8F2C679D-77AF-46F9-9ACE-1E1D440B1883}" sibTransId="{5C2CB4AF-F88D-4FBE-A40E-0CC048A23B9E}"/>
    <dgm:cxn modelId="{8EC91EEB-27B4-48E0-A606-1736049FCCFA}" type="presOf" srcId="{F2E46257-759D-47B6-AEA6-9E608DCDDACF}" destId="{6A92963A-DAC0-4100-A880-D4F1298DDCBA}" srcOrd="0" destOrd="0" presId="urn:microsoft.com/office/officeart/2017/3/layout/HorizontalPathTimeline#2"/>
    <dgm:cxn modelId="{E561ABF3-D381-4ACD-A1E0-00CFFAB2B8CD}" type="presOf" srcId="{1080EDDF-ADDC-4DF2-8E5F-F49A7CF611ED}" destId="{277020A5-7024-4F77-9051-8B38AF80BE13}" srcOrd="0" destOrd="0" presId="urn:microsoft.com/office/officeart/2017/3/layout/HorizontalPathTimeline#2"/>
    <dgm:cxn modelId="{69E0CAF8-BA7B-4071-83F2-34B7499AB9BD}" type="presOf" srcId="{962BFD33-E216-4331-BBD8-38EEDAB2E2C0}" destId="{5646D4EB-C7F1-4D0E-8051-C7D6C1D31ADE}" srcOrd="0" destOrd="0" presId="urn:microsoft.com/office/officeart/2017/3/layout/HorizontalPathTimeline#2"/>
    <dgm:cxn modelId="{149B274D-97B1-4D7D-8606-A060E69D9396}" type="presParOf" srcId="{93C358AC-5BA0-4CB6-B22F-1B95FA53D0F3}" destId="{9F83E70B-EE6D-407B-8E1F-FE26817B3B1D}" srcOrd="0" destOrd="0" presId="urn:microsoft.com/office/officeart/2017/3/layout/HorizontalPathTimeline#2"/>
    <dgm:cxn modelId="{9C64AB4C-6C50-4B98-94C3-1FB3A10037C8}" type="presParOf" srcId="{93C358AC-5BA0-4CB6-B22F-1B95FA53D0F3}" destId="{EE6F6E1A-AC88-44BD-8034-0C2734A7943C}" srcOrd="1" destOrd="0" presId="urn:microsoft.com/office/officeart/2017/3/layout/HorizontalPathTimeline#2"/>
    <dgm:cxn modelId="{1FD49278-35FB-4A87-8037-150A03088969}" type="presParOf" srcId="{EE6F6E1A-AC88-44BD-8034-0C2734A7943C}" destId="{27CC3FEA-4989-4FE6-A03A-48D0F90DB146}" srcOrd="0" destOrd="0" presId="urn:microsoft.com/office/officeart/2017/3/layout/HorizontalPathTimeline#2"/>
    <dgm:cxn modelId="{0FDCEE2C-9049-4A7D-A4AD-A3FAB2668504}" type="presParOf" srcId="{27CC3FEA-4989-4FE6-A03A-48D0F90DB146}" destId="{B3AC6DBE-85B6-4AF3-BADF-7E1E82B735CC}" srcOrd="0" destOrd="0" presId="urn:microsoft.com/office/officeart/2017/3/layout/HorizontalPathTimeline#2"/>
    <dgm:cxn modelId="{BD07AC6A-3A2F-47FE-9350-7DA4A29DB905}" type="presParOf" srcId="{27CC3FEA-4989-4FE6-A03A-48D0F90DB146}" destId="{EAA550E8-D286-40B4-9B20-40DE0FCA02CE}" srcOrd="1" destOrd="0" presId="urn:microsoft.com/office/officeart/2017/3/layout/HorizontalPathTimeline#2"/>
    <dgm:cxn modelId="{4EF19140-CE0B-4443-9D3C-912EE4A13BBB}" type="presParOf" srcId="{27CC3FEA-4989-4FE6-A03A-48D0F90DB146}" destId="{13B6FF8E-261C-4941-9C10-4D13C6F1D5E7}" srcOrd="2" destOrd="0" presId="urn:microsoft.com/office/officeart/2017/3/layout/HorizontalPathTimeline#2"/>
    <dgm:cxn modelId="{BF1AB424-047D-439E-A52A-C93F108309A7}" type="presParOf" srcId="{27CC3FEA-4989-4FE6-A03A-48D0F90DB146}" destId="{408DCC00-CC60-4F76-9C61-F00E7DBFC778}" srcOrd="3" destOrd="0" presId="urn:microsoft.com/office/officeart/2017/3/layout/HorizontalPathTimeline#2"/>
    <dgm:cxn modelId="{27C26064-6724-421D-AD07-4F8CD8E80135}" type="presParOf" srcId="{27CC3FEA-4989-4FE6-A03A-48D0F90DB146}" destId="{5C96A5F5-16B2-4AEA-9591-B66C220F4A65}" srcOrd="4" destOrd="0" presId="urn:microsoft.com/office/officeart/2017/3/layout/HorizontalPathTimeline#2"/>
    <dgm:cxn modelId="{292F4599-0304-4E05-BAB2-EE49D095460E}" type="presParOf" srcId="{27CC3FEA-4989-4FE6-A03A-48D0F90DB146}" destId="{22931EBF-FF0E-4476-B965-7C4CFFC57D5D}" srcOrd="5" destOrd="0" presId="urn:microsoft.com/office/officeart/2017/3/layout/HorizontalPathTimeline#2"/>
    <dgm:cxn modelId="{8392B015-2B04-43E7-9510-B7789EEB7846}" type="presParOf" srcId="{EE6F6E1A-AC88-44BD-8034-0C2734A7943C}" destId="{E3B24336-549D-49F0-9359-D66050EB5874}" srcOrd="1" destOrd="0" presId="urn:microsoft.com/office/officeart/2017/3/layout/HorizontalPathTimeline#2"/>
    <dgm:cxn modelId="{B4F8EBC0-FB8F-4814-B17C-8A8160450CE9}" type="presParOf" srcId="{EE6F6E1A-AC88-44BD-8034-0C2734A7943C}" destId="{8BD40F87-7EF8-4BE4-972F-FA3FE5A18736}" srcOrd="2" destOrd="0" presId="urn:microsoft.com/office/officeart/2017/3/layout/HorizontalPathTimeline#2"/>
    <dgm:cxn modelId="{BDBA57D5-9585-44EE-8137-B662DD0CCB3D}" type="presParOf" srcId="{8BD40F87-7EF8-4BE4-972F-FA3FE5A18736}" destId="{F34C40A7-6131-4EF1-9887-E7EEA86D1562}" srcOrd="0" destOrd="0" presId="urn:microsoft.com/office/officeart/2017/3/layout/HorizontalPathTimeline#2"/>
    <dgm:cxn modelId="{A58D608F-ECC9-4F53-924C-CA1FA9876CB6}" type="presParOf" srcId="{8BD40F87-7EF8-4BE4-972F-FA3FE5A18736}" destId="{14186A17-7B9F-4674-AD57-FF0C87A3CB32}" srcOrd="1" destOrd="0" presId="urn:microsoft.com/office/officeart/2017/3/layout/HorizontalPathTimeline#2"/>
    <dgm:cxn modelId="{35DB642F-8986-4C8A-8727-43F26FC8D8C5}" type="presParOf" srcId="{8BD40F87-7EF8-4BE4-972F-FA3FE5A18736}" destId="{975F3CEC-6BAC-4EFC-B44F-278583CEC78C}" srcOrd="2" destOrd="0" presId="urn:microsoft.com/office/officeart/2017/3/layout/HorizontalPathTimeline#2"/>
    <dgm:cxn modelId="{5F763E16-0EC2-45FD-9E65-98D18623BFAC}" type="presParOf" srcId="{8BD40F87-7EF8-4BE4-972F-FA3FE5A18736}" destId="{3A73CBFE-397D-467A-A65B-E19FAB2953BB}" srcOrd="3" destOrd="0" presId="urn:microsoft.com/office/officeart/2017/3/layout/HorizontalPathTimeline#2"/>
    <dgm:cxn modelId="{756051C9-E47D-483A-A215-FDD1F893B06F}" type="presParOf" srcId="{8BD40F87-7EF8-4BE4-972F-FA3FE5A18736}" destId="{730471FC-8FAF-49B2-8F42-63D391F759BE}" srcOrd="4" destOrd="0" presId="urn:microsoft.com/office/officeart/2017/3/layout/HorizontalPathTimeline#2"/>
    <dgm:cxn modelId="{5BE04A7E-2CB3-4EBF-92EC-859AF2F0516B}" type="presParOf" srcId="{8BD40F87-7EF8-4BE4-972F-FA3FE5A18736}" destId="{E5B7BEAE-1C65-4A3E-9D69-CA6F92F97FF3}" srcOrd="5" destOrd="0" presId="urn:microsoft.com/office/officeart/2017/3/layout/HorizontalPathTimeline#2"/>
    <dgm:cxn modelId="{DA44D99E-95F4-455B-924A-281175A3046A}" type="presParOf" srcId="{EE6F6E1A-AC88-44BD-8034-0C2734A7943C}" destId="{1BC83304-6330-4FF6-994A-D02AC933FCB6}" srcOrd="3" destOrd="0" presId="urn:microsoft.com/office/officeart/2017/3/layout/HorizontalPathTimeline#2"/>
    <dgm:cxn modelId="{DDACE856-1745-4149-B5B3-4C4B7FF09D1D}" type="presParOf" srcId="{EE6F6E1A-AC88-44BD-8034-0C2734A7943C}" destId="{8D6C0F72-35C7-4FDF-BDAC-4FF565A33A17}" srcOrd="4" destOrd="0" presId="urn:microsoft.com/office/officeart/2017/3/layout/HorizontalPathTimeline#2"/>
    <dgm:cxn modelId="{A02D9B70-41D7-496D-956C-A57245DB7C97}" type="presParOf" srcId="{8D6C0F72-35C7-4FDF-BDAC-4FF565A33A17}" destId="{79B0CEDC-0005-4ACE-AB25-DB9533DC85C2}" srcOrd="0" destOrd="0" presId="urn:microsoft.com/office/officeart/2017/3/layout/HorizontalPathTimeline#2"/>
    <dgm:cxn modelId="{A40BF6BD-D76C-49F7-AFD2-3BBED3A0034D}" type="presParOf" srcId="{8D6C0F72-35C7-4FDF-BDAC-4FF565A33A17}" destId="{F1C3FD7B-71E0-4012-B7CE-2C80433ED975}" srcOrd="1" destOrd="0" presId="urn:microsoft.com/office/officeart/2017/3/layout/HorizontalPathTimeline#2"/>
    <dgm:cxn modelId="{FD0F136A-2C48-4E26-B042-74A913D58944}" type="presParOf" srcId="{8D6C0F72-35C7-4FDF-BDAC-4FF565A33A17}" destId="{8D7DE9DA-72BE-42E6-8909-E3D0EB4CA475}" srcOrd="2" destOrd="0" presId="urn:microsoft.com/office/officeart/2017/3/layout/HorizontalPathTimeline#2"/>
    <dgm:cxn modelId="{C87FB66A-D457-4ABE-9A01-18B0288F7603}" type="presParOf" srcId="{8D6C0F72-35C7-4FDF-BDAC-4FF565A33A17}" destId="{2467EBEC-ACAC-4EF4-B856-39067B4D928B}" srcOrd="3" destOrd="0" presId="urn:microsoft.com/office/officeart/2017/3/layout/HorizontalPathTimeline#2"/>
    <dgm:cxn modelId="{FC2E878F-005A-4C2D-BDCB-A15D56AFD437}" type="presParOf" srcId="{8D6C0F72-35C7-4FDF-BDAC-4FF565A33A17}" destId="{7605329C-2B32-4CD7-9B69-1B3DAB88562E}" srcOrd="4" destOrd="0" presId="urn:microsoft.com/office/officeart/2017/3/layout/HorizontalPathTimeline#2"/>
    <dgm:cxn modelId="{91A72D46-162A-44DF-8333-8CF3D7F18806}" type="presParOf" srcId="{8D6C0F72-35C7-4FDF-BDAC-4FF565A33A17}" destId="{E4D18DE3-4D68-4CCA-A662-044FD68AA3B7}" srcOrd="5" destOrd="0" presId="urn:microsoft.com/office/officeart/2017/3/layout/HorizontalPathTimeline#2"/>
    <dgm:cxn modelId="{195E9820-BD28-4383-BB8B-3801C236D4B5}" type="presParOf" srcId="{EE6F6E1A-AC88-44BD-8034-0C2734A7943C}" destId="{77D7097C-1EDE-4274-97C6-BE5F0924C39C}" srcOrd="5" destOrd="0" presId="urn:microsoft.com/office/officeart/2017/3/layout/HorizontalPathTimeline#2"/>
    <dgm:cxn modelId="{29CBD66A-1B9E-4227-A0A6-0A74303F6865}" type="presParOf" srcId="{EE6F6E1A-AC88-44BD-8034-0C2734A7943C}" destId="{DA0D1A8F-1D92-476F-972C-E82839B78B96}" srcOrd="6" destOrd="0" presId="urn:microsoft.com/office/officeart/2017/3/layout/HorizontalPathTimeline#2"/>
    <dgm:cxn modelId="{A350293D-0963-4BB3-858D-81760720AD56}" type="presParOf" srcId="{DA0D1A8F-1D92-476F-972C-E82839B78B96}" destId="{A72D3A03-5E34-4B13-9747-5EFFE003B8C1}" srcOrd="0" destOrd="0" presId="urn:microsoft.com/office/officeart/2017/3/layout/HorizontalPathTimeline#2"/>
    <dgm:cxn modelId="{AD06762D-21EE-4261-AD3E-60C1BFF2A574}" type="presParOf" srcId="{DA0D1A8F-1D92-476F-972C-E82839B78B96}" destId="{EB9D58D6-E34B-4990-86E2-B1CAE3536A29}" srcOrd="1" destOrd="0" presId="urn:microsoft.com/office/officeart/2017/3/layout/HorizontalPathTimeline#2"/>
    <dgm:cxn modelId="{BD022CFF-7A00-46AD-B49E-4FA70BAD24AF}" type="presParOf" srcId="{DA0D1A8F-1D92-476F-972C-E82839B78B96}" destId="{B9FF588F-5F27-4094-9B6D-747FD10A48B7}" srcOrd="2" destOrd="0" presId="urn:microsoft.com/office/officeart/2017/3/layout/HorizontalPathTimeline#2"/>
    <dgm:cxn modelId="{374BA1B3-3DEE-43EA-8E3F-977385263DC1}" type="presParOf" srcId="{DA0D1A8F-1D92-476F-972C-E82839B78B96}" destId="{160E0A3B-47C8-4C2F-8C45-EC9C3DFA1FFB}" srcOrd="3" destOrd="0" presId="urn:microsoft.com/office/officeart/2017/3/layout/HorizontalPathTimeline#2"/>
    <dgm:cxn modelId="{939964A6-04CF-4914-B621-59A261345117}" type="presParOf" srcId="{DA0D1A8F-1D92-476F-972C-E82839B78B96}" destId="{5646D4EB-C7F1-4D0E-8051-C7D6C1D31ADE}" srcOrd="4" destOrd="0" presId="urn:microsoft.com/office/officeart/2017/3/layout/HorizontalPathTimeline#2"/>
    <dgm:cxn modelId="{15513A16-9781-40EE-8F14-298BAFFAC844}" type="presParOf" srcId="{DA0D1A8F-1D92-476F-972C-E82839B78B96}" destId="{937215CC-5D52-40FA-BAD6-30FFF9CDB26A}" srcOrd="5" destOrd="0" presId="urn:microsoft.com/office/officeart/2017/3/layout/HorizontalPathTimeline#2"/>
    <dgm:cxn modelId="{63CC12B3-2BEC-4C22-AA69-B71529AA12A0}" type="presParOf" srcId="{EE6F6E1A-AC88-44BD-8034-0C2734A7943C}" destId="{33552C7C-A2D4-4FB7-AD93-DCB3C798AA86}" srcOrd="7" destOrd="0" presId="urn:microsoft.com/office/officeart/2017/3/layout/HorizontalPathTimeline#2"/>
    <dgm:cxn modelId="{BC239F0C-73B2-46F5-8CD5-C0E05EE657B1}" type="presParOf" srcId="{EE6F6E1A-AC88-44BD-8034-0C2734A7943C}" destId="{E02EEA3C-5485-4B77-B7B0-7A39B10F0BB4}" srcOrd="8" destOrd="0" presId="urn:microsoft.com/office/officeart/2017/3/layout/HorizontalPathTimeline#2"/>
    <dgm:cxn modelId="{E97A20AD-2C06-4101-A62B-1654DCD99024}" type="presParOf" srcId="{E02EEA3C-5485-4B77-B7B0-7A39B10F0BB4}" destId="{864F9172-41AB-4727-BD60-71E6F62154FB}" srcOrd="0" destOrd="0" presId="urn:microsoft.com/office/officeart/2017/3/layout/HorizontalPathTimeline#2"/>
    <dgm:cxn modelId="{CECCA3E3-40D1-4D70-A156-21D51D151C9D}" type="presParOf" srcId="{E02EEA3C-5485-4B77-B7B0-7A39B10F0BB4}" destId="{9DE62C25-DC37-4130-AE3D-9F589C2E8903}" srcOrd="1" destOrd="0" presId="urn:microsoft.com/office/officeart/2017/3/layout/HorizontalPathTimeline#2"/>
    <dgm:cxn modelId="{551F1B8E-C761-4A0D-BD20-1ADC2F8E7D4F}" type="presParOf" srcId="{E02EEA3C-5485-4B77-B7B0-7A39B10F0BB4}" destId="{D7C473BF-4C1D-41EC-BA7A-018501A202B0}" srcOrd="2" destOrd="0" presId="urn:microsoft.com/office/officeart/2017/3/layout/HorizontalPathTimeline#2"/>
    <dgm:cxn modelId="{B9F151E5-365B-4B4B-8365-7636CB8EE0DE}" type="presParOf" srcId="{E02EEA3C-5485-4B77-B7B0-7A39B10F0BB4}" destId="{277020A5-7024-4F77-9051-8B38AF80BE13}" srcOrd="3" destOrd="0" presId="urn:microsoft.com/office/officeart/2017/3/layout/HorizontalPathTimeline#2"/>
    <dgm:cxn modelId="{AD8E32F4-AD88-42BA-A1B7-B83C695C09E4}" type="presParOf" srcId="{E02EEA3C-5485-4B77-B7B0-7A39B10F0BB4}" destId="{03CEA676-E009-456C-B86F-9C9A7D3DA364}" srcOrd="4" destOrd="0" presId="urn:microsoft.com/office/officeart/2017/3/layout/HorizontalPathTimeline#2"/>
    <dgm:cxn modelId="{A5187015-38E2-4D85-A481-DFB73A5E1632}" type="presParOf" srcId="{E02EEA3C-5485-4B77-B7B0-7A39B10F0BB4}" destId="{0FF1AF1C-630A-46D4-9EE9-7D0F99B23BBE}" srcOrd="5" destOrd="0" presId="urn:microsoft.com/office/officeart/2017/3/layout/HorizontalPathTimeline#2"/>
    <dgm:cxn modelId="{0143BA61-D434-4270-ABBE-3D27F903BF88}" type="presParOf" srcId="{EE6F6E1A-AC88-44BD-8034-0C2734A7943C}" destId="{DC5874C0-3E99-4F33-9DAF-071284A44BB0}" srcOrd="9" destOrd="0" presId="urn:microsoft.com/office/officeart/2017/3/layout/HorizontalPathTimeline#2"/>
    <dgm:cxn modelId="{338D10D3-0848-4569-962F-3F1DE7E79F3F}" type="presParOf" srcId="{EE6F6E1A-AC88-44BD-8034-0C2734A7943C}" destId="{D0E5F216-CD40-4C0A-BCCC-EB2778B14FB1}" srcOrd="10" destOrd="0" presId="urn:microsoft.com/office/officeart/2017/3/layout/HorizontalPathTimeline#2"/>
    <dgm:cxn modelId="{F7980C7D-F163-4685-961F-2A7A7A130D43}" type="presParOf" srcId="{D0E5F216-CD40-4C0A-BCCC-EB2778B14FB1}" destId="{FEBB17A0-CDD2-475C-A3BD-EF3042C30F02}" srcOrd="0" destOrd="0" presId="urn:microsoft.com/office/officeart/2017/3/layout/HorizontalPathTimeline#2"/>
    <dgm:cxn modelId="{49CA917B-6D52-4780-8650-B5A7C77579DD}" type="presParOf" srcId="{D0E5F216-CD40-4C0A-BCCC-EB2778B14FB1}" destId="{592F470F-0AA7-41BC-9C58-BD338B632F04}" srcOrd="1" destOrd="0" presId="urn:microsoft.com/office/officeart/2017/3/layout/HorizontalPathTimeline#2"/>
    <dgm:cxn modelId="{6964402B-B387-44A4-8C81-7CC85407980E}" type="presParOf" srcId="{D0E5F216-CD40-4C0A-BCCC-EB2778B14FB1}" destId="{0BFF42AD-C77B-4FB5-8BD3-DB4EE98876A4}" srcOrd="2" destOrd="0" presId="urn:microsoft.com/office/officeart/2017/3/layout/HorizontalPathTimeline#2"/>
    <dgm:cxn modelId="{5BC16D4A-0E5D-4EBB-BAF9-454AAAB44E30}" type="presParOf" srcId="{D0E5F216-CD40-4C0A-BCCC-EB2778B14FB1}" destId="{339B8FA8-54BE-40C1-A360-5295755ABD5F}" srcOrd="3" destOrd="0" presId="urn:microsoft.com/office/officeart/2017/3/layout/HorizontalPathTimeline#2"/>
    <dgm:cxn modelId="{082E5B37-3482-416B-89D2-044853136124}" type="presParOf" srcId="{D0E5F216-CD40-4C0A-BCCC-EB2778B14FB1}" destId="{6A92963A-DAC0-4100-A880-D4F1298DDCBA}" srcOrd="4" destOrd="0" presId="urn:microsoft.com/office/officeart/2017/3/layout/HorizontalPathTimeline#2"/>
    <dgm:cxn modelId="{403E2D17-D989-4811-BE0D-29CB5367A24A}" type="presParOf" srcId="{D0E5F216-CD40-4C0A-BCCC-EB2778B14FB1}" destId="{7C452816-4F28-4EA1-9ED4-C3371F602A57}" srcOrd="5" destOrd="0" presId="urn:microsoft.com/office/officeart/2017/3/layout/HorizontalPathTimeline#2"/>
    <dgm:cxn modelId="{FBDAA3DE-6589-44DE-8633-34282E33AD7B}" type="presParOf" srcId="{EE6F6E1A-AC88-44BD-8034-0C2734A7943C}" destId="{C1AD11DC-8FCB-4318-A59C-9A273E0A5323}" srcOrd="11" destOrd="0" presId="urn:microsoft.com/office/officeart/2017/3/layout/HorizontalPathTimeline#2"/>
    <dgm:cxn modelId="{5DA0D71C-F4CB-40DE-9DFE-B13C0A07C157}" type="presParOf" srcId="{EE6F6E1A-AC88-44BD-8034-0C2734A7943C}" destId="{38E8587B-002B-4117-BEFF-1A429385925C}" srcOrd="12" destOrd="0" presId="urn:microsoft.com/office/officeart/2017/3/layout/HorizontalPathTimeline#2"/>
    <dgm:cxn modelId="{33BD3791-F59B-4401-9B70-C3793BD517F5}" type="presParOf" srcId="{38E8587B-002B-4117-BEFF-1A429385925C}" destId="{E77DDA42-D707-47DA-9303-9E9EA561564F}" srcOrd="0" destOrd="0" presId="urn:microsoft.com/office/officeart/2017/3/layout/HorizontalPathTimeline#2"/>
    <dgm:cxn modelId="{3322ECA0-0575-4B39-8318-C4BA0BD4EDD2}" type="presParOf" srcId="{38E8587B-002B-4117-BEFF-1A429385925C}" destId="{0AFC3A1E-DEF7-45B1-9B0C-7C306C79E9CC}" srcOrd="1" destOrd="0" presId="urn:microsoft.com/office/officeart/2017/3/layout/HorizontalPathTimeline#2"/>
    <dgm:cxn modelId="{148E2AC7-D5A6-432D-A23D-D3A4B4EC3BD3}" type="presParOf" srcId="{38E8587B-002B-4117-BEFF-1A429385925C}" destId="{5389B176-BC9B-4D6A-B473-EB5E18727F71}" srcOrd="2" destOrd="0" presId="urn:microsoft.com/office/officeart/2017/3/layout/HorizontalPathTimeline#2"/>
    <dgm:cxn modelId="{C888E71D-2D9E-48F5-9E10-F1C23D655C8A}" type="presParOf" srcId="{38E8587B-002B-4117-BEFF-1A429385925C}" destId="{E5B415E0-7AB3-4C61-9C3D-C93F20AF2A9C}" srcOrd="3" destOrd="0" presId="urn:microsoft.com/office/officeart/2017/3/layout/HorizontalPathTimeline#2"/>
    <dgm:cxn modelId="{5598688B-84E5-4EEB-BDEF-009A9744025A}" type="presParOf" srcId="{38E8587B-002B-4117-BEFF-1A429385925C}" destId="{E189258E-DA4F-4011-96DA-A84595236E0D}" srcOrd="4" destOrd="0" presId="urn:microsoft.com/office/officeart/2017/3/layout/HorizontalPathTimeline#2"/>
    <dgm:cxn modelId="{6B45EB21-DBE7-4B88-A564-4902AA7F3509}" type="presParOf" srcId="{38E8587B-002B-4117-BEFF-1A429385925C}" destId="{669E70EE-0A3C-4CF3-88B2-1339C1B0E6FD}" srcOrd="5" destOrd="0" presId="urn:microsoft.com/office/officeart/2017/3/layout/HorizontalPathTimeline#2"/>
    <dgm:cxn modelId="{09B3B561-4007-4B8B-BF6B-57DEE0601956}" type="presParOf" srcId="{EE6F6E1A-AC88-44BD-8034-0C2734A7943C}" destId="{1353B496-67EA-4FD0-827B-4D57EE89C515}" srcOrd="13" destOrd="0" presId="urn:microsoft.com/office/officeart/2017/3/layout/HorizontalPathTimeline#2"/>
    <dgm:cxn modelId="{19621E2E-ABE4-416C-83E7-770C5258EDCD}" type="presParOf" srcId="{EE6F6E1A-AC88-44BD-8034-0C2734A7943C}" destId="{B603EE85-ACA5-4B29-9215-2519D419F737}" srcOrd="14" destOrd="0" presId="urn:microsoft.com/office/officeart/2017/3/layout/HorizontalPathTimeline#2"/>
    <dgm:cxn modelId="{DA5D5D2C-D137-4F23-A9C3-CB1750C11E1E}" type="presParOf" srcId="{B603EE85-ACA5-4B29-9215-2519D419F737}" destId="{70B46792-449C-43C0-9E93-BDCE8E4CA152}" srcOrd="0" destOrd="0" presId="urn:microsoft.com/office/officeart/2017/3/layout/HorizontalPathTimeline#2"/>
    <dgm:cxn modelId="{55826B7E-74E0-4A7D-96CC-1E4DD86A67FB}" type="presParOf" srcId="{B603EE85-ACA5-4B29-9215-2519D419F737}" destId="{D09C0A5B-10F6-48A9-B35A-7139BC22CF52}" srcOrd="1" destOrd="0" presId="urn:microsoft.com/office/officeart/2017/3/layout/HorizontalPathTimeline#2"/>
    <dgm:cxn modelId="{3FCDF313-9604-4495-BD3D-9870129EA965}" type="presParOf" srcId="{B603EE85-ACA5-4B29-9215-2519D419F737}" destId="{62A128CD-D643-4162-AC7B-6E89457B06ED}" srcOrd="2" destOrd="0" presId="urn:microsoft.com/office/officeart/2017/3/layout/HorizontalPathTimeline#2"/>
    <dgm:cxn modelId="{29E2EE36-4366-49E5-BA7F-A10B8DB71DDB}" type="presParOf" srcId="{B603EE85-ACA5-4B29-9215-2519D419F737}" destId="{2FABDF59-6774-4B63-ACA2-5E2690B410E7}" srcOrd="3" destOrd="0" presId="urn:microsoft.com/office/officeart/2017/3/layout/HorizontalPathTimeline#2"/>
    <dgm:cxn modelId="{F2E7D5FD-9AFA-490C-874A-923AD6746013}" type="presParOf" srcId="{B603EE85-ACA5-4B29-9215-2519D419F737}" destId="{E2970679-B658-4232-8A5A-5163F4DAD1E8}" srcOrd="4" destOrd="0" presId="urn:microsoft.com/office/officeart/2017/3/layout/HorizontalPathTimeline#2"/>
    <dgm:cxn modelId="{95CE264F-40EF-4025-BD55-6E79D18190D5}" type="presParOf" srcId="{B603EE85-ACA5-4B29-9215-2519D419F737}" destId="{259B453E-D6A0-4376-8781-0B3CAE31D388}" srcOrd="5" destOrd="0" presId="urn:microsoft.com/office/officeart/2017/3/layout/HorizontalPathTimelin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D67ED0-6EEA-48F6-A9C1-BE754AABC76A}" type="doc">
      <dgm:prSet loTypeId="urn:microsoft.com/office/officeart/2017/3/layout/HorizontalPathTimeline#2" loCatId="other" qsTypeId="urn:microsoft.com/office/officeart/2005/8/quickstyle/simple1" qsCatId="simple" csTypeId="urn:microsoft.com/office/officeart/2005/8/colors/accent1_2" csCatId="accent1" phldr="1"/>
      <dgm:spPr/>
      <dgm:t>
        <a:bodyPr/>
        <a:lstStyle/>
        <a:p>
          <a:endParaRPr lang="en-US"/>
        </a:p>
      </dgm:t>
    </dgm:pt>
    <dgm:pt modelId="{AE62509E-8FD5-4BC0-8484-49407DA07B2D}">
      <dgm:prSet phldrT="[Text]"/>
      <dgm:spPr/>
      <dgm:t>
        <a:bodyPr/>
        <a:lstStyle/>
        <a:p>
          <a:pPr>
            <a:lnSpc>
              <a:spcPct val="100000"/>
            </a:lnSpc>
            <a:spcAft>
              <a:spcPts val="0"/>
            </a:spcAft>
          </a:pPr>
          <a:r>
            <a:rPr lang="en-US" b="1" spc="100" baseline="0" dirty="0">
              <a:solidFill>
                <a:schemeClr val="tx1"/>
              </a:solidFill>
            </a:rPr>
            <a:t>Submit Proposal</a:t>
          </a:r>
        </a:p>
      </dgm:t>
    </dgm:pt>
    <dgm:pt modelId="{8F2C679D-77AF-46F9-9ACE-1E1D440B1883}" type="parTrans" cxnId="{B681E0E7-0B3A-4DB8-BF19-F9AE0E1C787B}">
      <dgm:prSet/>
      <dgm:spPr/>
      <dgm:t>
        <a:bodyPr/>
        <a:lstStyle/>
        <a:p>
          <a:endParaRPr lang="en-US">
            <a:solidFill>
              <a:schemeClr val="tx1"/>
            </a:solidFill>
          </a:endParaRPr>
        </a:p>
      </dgm:t>
    </dgm:pt>
    <dgm:pt modelId="{5C2CB4AF-F88D-4FBE-A40E-0CC048A23B9E}" type="sibTrans" cxnId="{B681E0E7-0B3A-4DB8-BF19-F9AE0E1C787B}">
      <dgm:prSet/>
      <dgm:spPr/>
      <dgm:t>
        <a:bodyPr/>
        <a:lstStyle/>
        <a:p>
          <a:endParaRPr lang="en-US">
            <a:solidFill>
              <a:schemeClr val="tx1"/>
            </a:solidFill>
          </a:endParaRPr>
        </a:p>
      </dgm:t>
    </dgm:pt>
    <dgm:pt modelId="{20928AAA-F457-4A09-8AAC-A82210983FBE}">
      <dgm:prSet phldrT="[Text]"/>
      <dgm:spPr/>
      <dgm:t>
        <a:bodyPr/>
        <a:lstStyle/>
        <a:p>
          <a:pPr>
            <a:lnSpc>
              <a:spcPct val="100000"/>
            </a:lnSpc>
            <a:spcAft>
              <a:spcPts val="0"/>
            </a:spcAft>
          </a:pPr>
          <a:r>
            <a:rPr lang="en-US" b="1" spc="100" baseline="0" dirty="0">
              <a:solidFill>
                <a:schemeClr val="tx1"/>
              </a:solidFill>
            </a:rPr>
            <a:t>Sign Contract</a:t>
          </a:r>
        </a:p>
      </dgm:t>
    </dgm:pt>
    <dgm:pt modelId="{915085CE-2C78-4B64-8FF4-E48DB7BD55D2}" type="parTrans" cxnId="{BA476174-221B-4A3D-B4E2-5FCC084B59D3}">
      <dgm:prSet/>
      <dgm:spPr/>
      <dgm:t>
        <a:bodyPr/>
        <a:lstStyle/>
        <a:p>
          <a:endParaRPr lang="en-US">
            <a:solidFill>
              <a:schemeClr val="tx1"/>
            </a:solidFill>
          </a:endParaRPr>
        </a:p>
      </dgm:t>
    </dgm:pt>
    <dgm:pt modelId="{EB5D5454-A5E9-4E37-B514-DFC5324A66C0}" type="sibTrans" cxnId="{BA476174-221B-4A3D-B4E2-5FCC084B59D3}">
      <dgm:prSet/>
      <dgm:spPr/>
      <dgm:t>
        <a:bodyPr/>
        <a:lstStyle/>
        <a:p>
          <a:endParaRPr lang="en-US">
            <a:solidFill>
              <a:schemeClr val="tx1"/>
            </a:solidFill>
          </a:endParaRPr>
        </a:p>
      </dgm:t>
    </dgm:pt>
    <dgm:pt modelId="{03738E35-4243-4E7D-A93F-C07DA3901E78}">
      <dgm:prSet phldrT="[Text]" custT="1"/>
      <dgm:spPr/>
      <dgm:t>
        <a:bodyPr/>
        <a:lstStyle/>
        <a:p>
          <a:pPr>
            <a:lnSpc>
              <a:spcPct val="100000"/>
            </a:lnSpc>
            <a:spcAft>
              <a:spcPts val="0"/>
            </a:spcAft>
          </a:pPr>
          <a:r>
            <a:rPr lang="en-US" sz="1400" b="1" spc="100" baseline="0" dirty="0">
              <a:solidFill>
                <a:schemeClr val="tx1"/>
              </a:solidFill>
            </a:rPr>
            <a:t>Develop an Editorial Board</a:t>
          </a:r>
        </a:p>
      </dgm:t>
    </dgm:pt>
    <dgm:pt modelId="{DABBAF6C-D1C9-42E1-B928-5ACDE3D21AB0}" type="parTrans" cxnId="{E41AD5BE-76F3-4A9E-8059-7FC968661703}">
      <dgm:prSet/>
      <dgm:spPr/>
      <dgm:t>
        <a:bodyPr/>
        <a:lstStyle/>
        <a:p>
          <a:endParaRPr lang="en-US">
            <a:solidFill>
              <a:schemeClr val="tx1"/>
            </a:solidFill>
          </a:endParaRPr>
        </a:p>
      </dgm:t>
    </dgm:pt>
    <dgm:pt modelId="{6BF5896A-A334-45B0-B451-09159F55B184}" type="sibTrans" cxnId="{E41AD5BE-76F3-4A9E-8059-7FC968661703}">
      <dgm:prSet/>
      <dgm:spPr/>
      <dgm:t>
        <a:bodyPr/>
        <a:lstStyle/>
        <a:p>
          <a:endParaRPr lang="en-US">
            <a:solidFill>
              <a:schemeClr val="tx1"/>
            </a:solidFill>
          </a:endParaRPr>
        </a:p>
      </dgm:t>
    </dgm:pt>
    <dgm:pt modelId="{962BFD33-E216-4331-BBD8-38EEDAB2E2C0}">
      <dgm:prSet phldrT="[Text]"/>
      <dgm:spPr/>
      <dgm:t>
        <a:bodyPr/>
        <a:lstStyle/>
        <a:p>
          <a:pPr>
            <a:lnSpc>
              <a:spcPct val="90000"/>
            </a:lnSpc>
            <a:spcAft>
              <a:spcPts val="0"/>
            </a:spcAft>
            <a:buFont typeface="Arial" panose="020B0604020202020204" pitchFamily="34" charset="0"/>
            <a:buNone/>
          </a:pPr>
          <a:r>
            <a:rPr lang="en-US" b="1" spc="100" baseline="0" dirty="0">
              <a:solidFill>
                <a:schemeClr val="tx1"/>
              </a:solidFill>
            </a:rPr>
            <a:t>Recruit Submissions</a:t>
          </a:r>
        </a:p>
      </dgm:t>
    </dgm:pt>
    <dgm:pt modelId="{AB5F98BE-C987-462F-85E3-90E8BE69A319}" type="parTrans" cxnId="{D77C3B5C-C13D-41B7-AA50-BE60CD5D3FAD}">
      <dgm:prSet/>
      <dgm:spPr/>
      <dgm:t>
        <a:bodyPr/>
        <a:lstStyle/>
        <a:p>
          <a:endParaRPr lang="en-US">
            <a:solidFill>
              <a:schemeClr val="tx1"/>
            </a:solidFill>
          </a:endParaRPr>
        </a:p>
      </dgm:t>
    </dgm:pt>
    <dgm:pt modelId="{FF557E39-8331-4155-901F-701688C4CCAD}" type="sibTrans" cxnId="{D77C3B5C-C13D-41B7-AA50-BE60CD5D3FAD}">
      <dgm:prSet/>
      <dgm:spPr/>
      <dgm:t>
        <a:bodyPr/>
        <a:lstStyle/>
        <a:p>
          <a:endParaRPr lang="en-US">
            <a:solidFill>
              <a:schemeClr val="tx1"/>
            </a:solidFill>
          </a:endParaRPr>
        </a:p>
      </dgm:t>
    </dgm:pt>
    <dgm:pt modelId="{4B075034-3129-4DD5-98D7-318F326739CC}">
      <dgm:prSet phldrT="[Text]"/>
      <dgm:spPr/>
      <dgm:t>
        <a:bodyPr/>
        <a:lstStyle/>
        <a:p>
          <a:pPr>
            <a:lnSpc>
              <a:spcPct val="90000"/>
            </a:lnSpc>
            <a:spcAft>
              <a:spcPts val="0"/>
            </a:spcAft>
            <a:buFont typeface="Arial" panose="020B0604020202020204" pitchFamily="34" charset="0"/>
            <a:buChar char="•"/>
          </a:pPr>
          <a:r>
            <a:rPr lang="en-US" b="1" spc="100" baseline="0" dirty="0">
              <a:solidFill>
                <a:schemeClr val="tx1"/>
              </a:solidFill>
            </a:rPr>
            <a:t>Peer Review Process</a:t>
          </a:r>
        </a:p>
      </dgm:t>
    </dgm:pt>
    <dgm:pt modelId="{ACA0AE6F-8D87-4F61-8D3E-12FC4D4132DA}" type="parTrans" cxnId="{3FFF5DC7-0983-4794-B4CB-F1F2D9CE51EC}">
      <dgm:prSet/>
      <dgm:spPr/>
      <dgm:t>
        <a:bodyPr/>
        <a:lstStyle/>
        <a:p>
          <a:endParaRPr lang="en-US">
            <a:solidFill>
              <a:schemeClr val="tx1"/>
            </a:solidFill>
          </a:endParaRPr>
        </a:p>
      </dgm:t>
    </dgm:pt>
    <dgm:pt modelId="{4F1D94B4-1627-4363-B86E-DD3281EE398D}" type="sibTrans" cxnId="{3FFF5DC7-0983-4794-B4CB-F1F2D9CE51EC}">
      <dgm:prSet/>
      <dgm:spPr/>
      <dgm:t>
        <a:bodyPr/>
        <a:lstStyle/>
        <a:p>
          <a:endParaRPr lang="en-US">
            <a:solidFill>
              <a:schemeClr val="tx1"/>
            </a:solidFill>
          </a:endParaRPr>
        </a:p>
      </dgm:t>
    </dgm:pt>
    <dgm:pt modelId="{B296910E-5EDD-40B6-9F5C-49436E692D0A}">
      <dgm:prSet custT="1"/>
      <dgm:spPr>
        <a:ln>
          <a:solidFill>
            <a:schemeClr val="accent5"/>
          </a:solidFill>
        </a:ln>
      </dgm:spPr>
      <dgm:t>
        <a:bodyPr/>
        <a:lstStyle/>
        <a:p>
          <a:pPr>
            <a:buFont typeface="Arial" panose="020B0604020202020204" pitchFamily="34" charset="0"/>
            <a:buChar char="•"/>
          </a:pPr>
          <a:r>
            <a:rPr lang="en-US" sz="1050" spc="100" baseline="0" dirty="0">
              <a:solidFill>
                <a:schemeClr val="accent5">
                  <a:lumMod val="75000"/>
                </a:schemeClr>
              </a:solidFill>
            </a:rPr>
            <a:t>Develop a Call for Papers and ongoingly work to recruit submissions</a:t>
          </a:r>
        </a:p>
      </dgm:t>
    </dgm:pt>
    <dgm:pt modelId="{911B340C-3486-4299-920E-5DB640C4EDC9}" type="parTrans" cxnId="{047969A5-710C-4C0E-B61E-734F166269A0}">
      <dgm:prSet/>
      <dgm:spPr/>
      <dgm:t>
        <a:bodyPr/>
        <a:lstStyle/>
        <a:p>
          <a:endParaRPr lang="en-US">
            <a:solidFill>
              <a:schemeClr val="tx1"/>
            </a:solidFill>
          </a:endParaRPr>
        </a:p>
      </dgm:t>
    </dgm:pt>
    <dgm:pt modelId="{33A0507C-F24C-416A-8E94-DB84555D29CB}" type="sibTrans" cxnId="{047969A5-710C-4C0E-B61E-734F166269A0}">
      <dgm:prSet/>
      <dgm:spPr/>
      <dgm:t>
        <a:bodyPr/>
        <a:lstStyle/>
        <a:p>
          <a:endParaRPr lang="en-US">
            <a:solidFill>
              <a:schemeClr val="tx1"/>
            </a:solidFill>
          </a:endParaRPr>
        </a:p>
      </dgm:t>
    </dgm:pt>
    <dgm:pt modelId="{1080EDDF-ADDC-4DF2-8E5F-F49A7CF611ED}">
      <dgm:prSet custT="1"/>
      <dgm:spPr>
        <a:ln>
          <a:solidFill>
            <a:schemeClr val="accent5"/>
          </a:solidFill>
        </a:ln>
      </dgm:spPr>
      <dgm:t>
        <a:bodyPr/>
        <a:lstStyle/>
        <a:p>
          <a:pPr>
            <a:buFont typeface="Arial" panose="020B0604020202020204" pitchFamily="34" charset="0"/>
            <a:buChar char="•"/>
          </a:pPr>
          <a:r>
            <a:rPr lang="en-US" sz="1050" b="0" i="0" spc="100" baseline="0" dirty="0">
              <a:solidFill>
                <a:schemeClr val="accent5">
                  <a:lumMod val="75000"/>
                </a:schemeClr>
              </a:solidFill>
            </a:rPr>
            <a:t>Oversee the double-blind peer review process for each article</a:t>
          </a:r>
          <a:endParaRPr lang="en-US" sz="1050" spc="100" baseline="0" dirty="0">
            <a:solidFill>
              <a:schemeClr val="accent5">
                <a:lumMod val="75000"/>
              </a:schemeClr>
            </a:solidFill>
          </a:endParaRPr>
        </a:p>
      </dgm:t>
    </dgm:pt>
    <dgm:pt modelId="{8583E403-5FDD-4D7C-B9B3-0CD49AFEBACE}" type="parTrans" cxnId="{0DE29C93-78F2-43AA-B58C-7715B6F0EBD8}">
      <dgm:prSet/>
      <dgm:spPr/>
      <dgm:t>
        <a:bodyPr/>
        <a:lstStyle/>
        <a:p>
          <a:endParaRPr lang="en-US">
            <a:solidFill>
              <a:schemeClr val="tx1"/>
            </a:solidFill>
          </a:endParaRPr>
        </a:p>
      </dgm:t>
    </dgm:pt>
    <dgm:pt modelId="{4C9E55B0-B04E-4552-BC60-A9DA24745302}" type="sibTrans" cxnId="{0DE29C93-78F2-43AA-B58C-7715B6F0EBD8}">
      <dgm:prSet/>
      <dgm:spPr/>
      <dgm:t>
        <a:bodyPr/>
        <a:lstStyle/>
        <a:p>
          <a:endParaRPr lang="en-US">
            <a:solidFill>
              <a:schemeClr val="tx1"/>
            </a:solidFill>
          </a:endParaRPr>
        </a:p>
      </dgm:t>
    </dgm:pt>
    <dgm:pt modelId="{F74FBF46-75E1-4BCD-9F9C-F1A0B08BCE64}">
      <dgm:prSet custT="1"/>
      <dgm:spPr/>
      <dgm:t>
        <a:bodyPr/>
        <a:lstStyle/>
        <a:p>
          <a:pPr>
            <a:buFont typeface="Arial" panose="020B0604020202020204" pitchFamily="34" charset="0"/>
            <a:buChar char="•"/>
          </a:pPr>
          <a:r>
            <a:rPr lang="en-US" sz="1400" b="1" spc="100" baseline="0" dirty="0">
              <a:solidFill>
                <a:schemeClr val="tx1"/>
              </a:solidFill>
            </a:rPr>
            <a:t>Final Proof</a:t>
          </a:r>
        </a:p>
      </dgm:t>
    </dgm:pt>
    <dgm:pt modelId="{E73C2765-D832-4E41-A2E1-AF700C9AA32F}" type="parTrans" cxnId="{D0C834AB-C7B3-4006-81FF-49D936876779}">
      <dgm:prSet/>
      <dgm:spPr/>
      <dgm:t>
        <a:bodyPr/>
        <a:lstStyle/>
        <a:p>
          <a:endParaRPr lang="en-US"/>
        </a:p>
      </dgm:t>
    </dgm:pt>
    <dgm:pt modelId="{E9669391-8C4B-4701-AFC8-E931C88BAEA0}" type="sibTrans" cxnId="{D0C834AB-C7B3-4006-81FF-49D936876779}">
      <dgm:prSet/>
      <dgm:spPr/>
      <dgm:t>
        <a:bodyPr/>
        <a:lstStyle/>
        <a:p>
          <a:endParaRPr lang="en-US"/>
        </a:p>
      </dgm:t>
    </dgm:pt>
    <dgm:pt modelId="{DD4E599F-FEDF-44E8-B4DD-B4BF594C7867}">
      <dgm:prSet custT="1"/>
      <dgm:spPr/>
      <dgm:t>
        <a:bodyPr/>
        <a:lstStyle/>
        <a:p>
          <a:pPr>
            <a:buFont typeface="Arial" panose="020B0604020202020204" pitchFamily="34" charset="0"/>
            <a:buChar char="•"/>
          </a:pPr>
          <a:r>
            <a:rPr lang="en-US" sz="1400" b="1" spc="100" baseline="0" dirty="0">
              <a:solidFill>
                <a:schemeClr val="tx1"/>
              </a:solidFill>
            </a:rPr>
            <a:t>Promote and Share Your Work</a:t>
          </a:r>
        </a:p>
      </dgm:t>
    </dgm:pt>
    <dgm:pt modelId="{79779D6B-351A-4CA7-973D-20BFFFD297BE}" type="parTrans" cxnId="{85DEA3DA-A853-4B6F-B430-56487CE848A4}">
      <dgm:prSet/>
      <dgm:spPr/>
      <dgm:t>
        <a:bodyPr/>
        <a:lstStyle/>
        <a:p>
          <a:endParaRPr lang="en-US"/>
        </a:p>
      </dgm:t>
    </dgm:pt>
    <dgm:pt modelId="{E9DBE665-F6F4-4874-B3B9-5DFBB7BB8452}" type="sibTrans" cxnId="{85DEA3DA-A853-4B6F-B430-56487CE848A4}">
      <dgm:prSet/>
      <dgm:spPr/>
      <dgm:t>
        <a:bodyPr/>
        <a:lstStyle/>
        <a:p>
          <a:endParaRPr lang="en-US"/>
        </a:p>
      </dgm:t>
    </dgm:pt>
    <dgm:pt modelId="{F2E46257-759D-47B6-AEA6-9E608DCDDACF}">
      <dgm:prSet custT="1"/>
      <dgm:spPr/>
      <dgm:t>
        <a:bodyPr/>
        <a:lstStyle/>
        <a:p>
          <a:pPr>
            <a:buFont typeface="Arial" panose="020B0604020202020204" pitchFamily="34" charset="0"/>
            <a:buChar char="•"/>
          </a:pPr>
          <a:r>
            <a:rPr lang="en-US" sz="1400" b="1" spc="100" baseline="0" dirty="0">
              <a:solidFill>
                <a:schemeClr val="tx1"/>
              </a:solidFill>
            </a:rPr>
            <a:t>Final Decisions</a:t>
          </a:r>
        </a:p>
      </dgm:t>
    </dgm:pt>
    <dgm:pt modelId="{5F309DC1-8748-48D6-B480-026C695B2C56}" type="parTrans" cxnId="{FEF6641B-98F1-4ED0-9519-E4189E57E85D}">
      <dgm:prSet/>
      <dgm:spPr/>
      <dgm:t>
        <a:bodyPr/>
        <a:lstStyle/>
        <a:p>
          <a:endParaRPr lang="en-US"/>
        </a:p>
      </dgm:t>
    </dgm:pt>
    <dgm:pt modelId="{9DBF3698-81E4-4761-B1A0-CD828A51B7BC}" type="sibTrans" cxnId="{FEF6641B-98F1-4ED0-9519-E4189E57E85D}">
      <dgm:prSet/>
      <dgm:spPr/>
      <dgm:t>
        <a:bodyPr/>
        <a:lstStyle/>
        <a:p>
          <a:endParaRPr lang="en-US"/>
        </a:p>
      </dgm:t>
    </dgm:pt>
    <dgm:pt modelId="{2183AAF8-496E-483F-B25A-F1F27621AE07}">
      <dgm:prSet custT="1"/>
      <dgm:spPr>
        <a:ln>
          <a:solidFill>
            <a:schemeClr val="accent5"/>
          </a:solidFill>
        </a:ln>
      </dgm:spPr>
      <dgm:t>
        <a:bodyPr/>
        <a:lstStyle/>
        <a:p>
          <a:pPr>
            <a:buFont typeface="Arial" panose="020B0604020202020204" pitchFamily="34" charset="0"/>
            <a:buChar char="•"/>
          </a:pPr>
          <a:r>
            <a:rPr lang="en-US" sz="1050" spc="100" baseline="0" dirty="0">
              <a:solidFill>
                <a:schemeClr val="accent5">
                  <a:lumMod val="75000"/>
                </a:schemeClr>
              </a:solidFill>
            </a:rPr>
            <a:t>Ultimately decide which articles to accept</a:t>
          </a:r>
        </a:p>
      </dgm:t>
    </dgm:pt>
    <dgm:pt modelId="{280A9146-66ED-45AD-86D7-1720B7679495}" type="parTrans" cxnId="{65824CD7-B8A5-4586-8DD5-853B1E366661}">
      <dgm:prSet/>
      <dgm:spPr/>
      <dgm:t>
        <a:bodyPr/>
        <a:lstStyle/>
        <a:p>
          <a:endParaRPr lang="en-US"/>
        </a:p>
      </dgm:t>
    </dgm:pt>
    <dgm:pt modelId="{42656D4C-7BB9-4D14-B4EE-A6599CAE7EC9}" type="sibTrans" cxnId="{65824CD7-B8A5-4586-8DD5-853B1E366661}">
      <dgm:prSet/>
      <dgm:spPr/>
      <dgm:t>
        <a:bodyPr/>
        <a:lstStyle/>
        <a:p>
          <a:endParaRPr lang="en-US"/>
        </a:p>
      </dgm:t>
    </dgm:pt>
    <dgm:pt modelId="{7691AC7E-19E1-4503-ADC9-B2A41A6EDA4D}">
      <dgm:prSet custT="1"/>
      <dgm:spPr>
        <a:ln>
          <a:solidFill>
            <a:schemeClr val="accent5"/>
          </a:solidFill>
        </a:ln>
      </dgm:spPr>
      <dgm:t>
        <a:bodyPr/>
        <a:lstStyle/>
        <a:p>
          <a:pPr>
            <a:buFont typeface="Arial" panose="020B0604020202020204" pitchFamily="34" charset="0"/>
            <a:buChar char="•"/>
          </a:pPr>
          <a:r>
            <a:rPr lang="en-US" sz="1050" spc="100" baseline="0" dirty="0">
              <a:solidFill>
                <a:schemeClr val="accent5">
                  <a:lumMod val="75000"/>
                </a:schemeClr>
              </a:solidFill>
            </a:rPr>
            <a:t>Proof the final typeset versions of the articles</a:t>
          </a:r>
        </a:p>
      </dgm:t>
    </dgm:pt>
    <dgm:pt modelId="{82440979-3A93-4BEE-8645-AC597F6D140B}" type="parTrans" cxnId="{BCDFE349-E5B1-4A9D-8388-48147C732337}">
      <dgm:prSet/>
      <dgm:spPr/>
      <dgm:t>
        <a:bodyPr/>
        <a:lstStyle/>
        <a:p>
          <a:endParaRPr lang="en-US"/>
        </a:p>
      </dgm:t>
    </dgm:pt>
    <dgm:pt modelId="{C356AEA6-0C8F-4234-8C1F-9D9028EE1488}" type="sibTrans" cxnId="{BCDFE349-E5B1-4A9D-8388-48147C732337}">
      <dgm:prSet/>
      <dgm:spPr/>
      <dgm:t>
        <a:bodyPr/>
        <a:lstStyle/>
        <a:p>
          <a:endParaRPr lang="en-US"/>
        </a:p>
      </dgm:t>
    </dgm:pt>
    <dgm:pt modelId="{D1C97E68-7E1C-4A80-BB33-3FFA0896B08A}">
      <dgm:prSet custT="1"/>
      <dgm:spPr>
        <a:ln>
          <a:solidFill>
            <a:schemeClr val="accent5"/>
          </a:solidFill>
        </a:ln>
      </dgm:spPr>
      <dgm:t>
        <a:bodyPr/>
        <a:lstStyle/>
        <a:p>
          <a:pPr>
            <a:buFont typeface="Arial" panose="020B0604020202020204" pitchFamily="34" charset="0"/>
            <a:buChar char="•"/>
          </a:pPr>
          <a:r>
            <a:rPr lang="en-US" sz="1050" spc="100" baseline="0" dirty="0">
              <a:solidFill>
                <a:schemeClr val="accent5">
                  <a:lumMod val="75000"/>
                </a:schemeClr>
              </a:solidFill>
            </a:rPr>
            <a:t>Share the news of the journal with your peers</a:t>
          </a:r>
        </a:p>
      </dgm:t>
    </dgm:pt>
    <dgm:pt modelId="{E29003BC-3357-4E93-8C36-7B7BC2006D19}" type="parTrans" cxnId="{D2C2F171-56C8-4FFC-B791-8067F241B103}">
      <dgm:prSet/>
      <dgm:spPr/>
      <dgm:t>
        <a:bodyPr/>
        <a:lstStyle/>
        <a:p>
          <a:endParaRPr lang="en-US"/>
        </a:p>
      </dgm:t>
    </dgm:pt>
    <dgm:pt modelId="{3EE5129B-E62A-4382-9552-C0831F0774BD}" type="sibTrans" cxnId="{D2C2F171-56C8-4FFC-B791-8067F241B103}">
      <dgm:prSet/>
      <dgm:spPr/>
      <dgm:t>
        <a:bodyPr/>
        <a:lstStyle/>
        <a:p>
          <a:endParaRPr lang="en-US"/>
        </a:p>
      </dgm:t>
    </dgm:pt>
    <dgm:pt modelId="{0CB9E82A-F808-427D-AF16-89152A4C4881}">
      <dgm:prSet phldrT="[Text]" custT="1"/>
      <dgm:spPr>
        <a:ln>
          <a:solidFill>
            <a:schemeClr val="accent5"/>
          </a:solidFill>
        </a:ln>
      </dgm:spPr>
      <dgm:t>
        <a:bodyPr/>
        <a:lstStyle/>
        <a:p>
          <a:pPr>
            <a:lnSpc>
              <a:spcPct val="100000"/>
            </a:lnSpc>
            <a:spcAft>
              <a:spcPts val="0"/>
            </a:spcAft>
          </a:pPr>
          <a:r>
            <a:rPr lang="en-US" sz="1050" spc="100" baseline="0" dirty="0">
              <a:solidFill>
                <a:schemeClr val="accent5">
                  <a:lumMod val="75000"/>
                </a:schemeClr>
              </a:solidFill>
            </a:rPr>
            <a:t>Submit a proposal for your project</a:t>
          </a:r>
        </a:p>
      </dgm:t>
    </dgm:pt>
    <dgm:pt modelId="{D3B3EDF8-FE1A-47F0-ABA3-F364B2DFBA44}" type="parTrans" cxnId="{708E6E99-D607-4D39-85CE-465EE98C9FA9}">
      <dgm:prSet/>
      <dgm:spPr/>
      <dgm:t>
        <a:bodyPr/>
        <a:lstStyle/>
        <a:p>
          <a:endParaRPr lang="en-US"/>
        </a:p>
      </dgm:t>
    </dgm:pt>
    <dgm:pt modelId="{200696AD-8871-4F5B-900E-0CED06EB318A}" type="sibTrans" cxnId="{708E6E99-D607-4D39-85CE-465EE98C9FA9}">
      <dgm:prSet/>
      <dgm:spPr/>
      <dgm:t>
        <a:bodyPr/>
        <a:lstStyle/>
        <a:p>
          <a:endParaRPr lang="en-US"/>
        </a:p>
      </dgm:t>
    </dgm:pt>
    <dgm:pt modelId="{DD10EF0C-DD78-4C5D-B687-E20F213642F9}">
      <dgm:prSet phldrT="[Text]" custT="1"/>
      <dgm:spPr>
        <a:ln>
          <a:solidFill>
            <a:schemeClr val="accent5"/>
          </a:solidFill>
        </a:ln>
      </dgm:spPr>
      <dgm:t>
        <a:bodyPr/>
        <a:lstStyle/>
        <a:p>
          <a:pPr>
            <a:lnSpc>
              <a:spcPct val="100000"/>
            </a:lnSpc>
            <a:spcAft>
              <a:spcPts val="0"/>
            </a:spcAft>
          </a:pPr>
          <a:r>
            <a:rPr lang="en-US" sz="1050" spc="100" baseline="0" dirty="0">
              <a:solidFill>
                <a:schemeClr val="accent5">
                  <a:lumMod val="75000"/>
                </a:schemeClr>
              </a:solidFill>
            </a:rPr>
            <a:t>Sign and return the contract</a:t>
          </a:r>
        </a:p>
      </dgm:t>
    </dgm:pt>
    <dgm:pt modelId="{765F0EC8-EC7F-4B25-8039-107DBDED8C61}" type="parTrans" cxnId="{1C9E15D3-9208-47ED-B76D-43ED9D0C3EF7}">
      <dgm:prSet/>
      <dgm:spPr/>
      <dgm:t>
        <a:bodyPr/>
        <a:lstStyle/>
        <a:p>
          <a:endParaRPr lang="en-US"/>
        </a:p>
      </dgm:t>
    </dgm:pt>
    <dgm:pt modelId="{D14DA465-F23D-44FA-A391-8869B0E4D664}" type="sibTrans" cxnId="{1C9E15D3-9208-47ED-B76D-43ED9D0C3EF7}">
      <dgm:prSet/>
      <dgm:spPr/>
      <dgm:t>
        <a:bodyPr/>
        <a:lstStyle/>
        <a:p>
          <a:endParaRPr lang="en-US"/>
        </a:p>
      </dgm:t>
    </dgm:pt>
    <dgm:pt modelId="{912A795A-87D6-4BC0-B525-E725BFA46615}">
      <dgm:prSet phldrT="[Text]" custT="1"/>
      <dgm:spPr>
        <a:ln>
          <a:solidFill>
            <a:schemeClr val="accent5"/>
          </a:solidFill>
        </a:ln>
      </dgm:spPr>
      <dgm:t>
        <a:bodyPr/>
        <a:lstStyle/>
        <a:p>
          <a:pPr>
            <a:lnSpc>
              <a:spcPct val="100000"/>
            </a:lnSpc>
            <a:spcAft>
              <a:spcPts val="0"/>
            </a:spcAft>
          </a:pPr>
          <a:r>
            <a:rPr lang="en-US" sz="1050" b="0" spc="100" baseline="0" dirty="0">
              <a:solidFill>
                <a:schemeClr val="accent5">
                  <a:lumMod val="75000"/>
                </a:schemeClr>
              </a:solidFill>
            </a:rPr>
            <a:t>Ongoingly recruit experts to the editorial board of the journal</a:t>
          </a:r>
        </a:p>
      </dgm:t>
    </dgm:pt>
    <dgm:pt modelId="{E852AB4E-B64C-4A68-A507-24AFFA8315A5}" type="parTrans" cxnId="{F82BE155-5F68-4ECB-B05E-EB6C63FAE42C}">
      <dgm:prSet/>
      <dgm:spPr/>
      <dgm:t>
        <a:bodyPr/>
        <a:lstStyle/>
        <a:p>
          <a:endParaRPr lang="en-US"/>
        </a:p>
      </dgm:t>
    </dgm:pt>
    <dgm:pt modelId="{D6598577-6D17-426C-BAB6-81BB5B9A4DA6}" type="sibTrans" cxnId="{F82BE155-5F68-4ECB-B05E-EB6C63FAE42C}">
      <dgm:prSet/>
      <dgm:spPr/>
      <dgm:t>
        <a:bodyPr/>
        <a:lstStyle/>
        <a:p>
          <a:endParaRPr lang="en-US"/>
        </a:p>
      </dgm:t>
    </dgm:pt>
    <dgm:pt modelId="{93C358AC-5BA0-4CB6-B22F-1B95FA53D0F3}" type="pres">
      <dgm:prSet presAssocID="{44D67ED0-6EEA-48F6-A9C1-BE754AABC76A}" presName="root" presStyleCnt="0">
        <dgm:presLayoutVars>
          <dgm:chMax/>
          <dgm:chPref/>
          <dgm:dir/>
          <dgm:animLvl val="lvl"/>
        </dgm:presLayoutVars>
      </dgm:prSet>
      <dgm:spPr/>
    </dgm:pt>
    <dgm:pt modelId="{9F83E70B-EE6D-407B-8E1F-FE26817B3B1D}" type="pres">
      <dgm:prSet presAssocID="{44D67ED0-6EEA-48F6-A9C1-BE754AABC76A}" presName="divider" presStyleLbl="asst0" presStyleIdx="0" presStyleCnt="1"/>
      <dgm:spPr>
        <a:solidFill>
          <a:schemeClr val="accent5"/>
        </a:solidFill>
        <a:ln>
          <a:noFill/>
        </a:ln>
      </dgm:spPr>
    </dgm:pt>
    <dgm:pt modelId="{EE6F6E1A-AC88-44BD-8034-0C2734A7943C}" type="pres">
      <dgm:prSet presAssocID="{44D67ED0-6EEA-48F6-A9C1-BE754AABC76A}" presName="nodes" presStyleCnt="0">
        <dgm:presLayoutVars>
          <dgm:chMax/>
          <dgm:chPref/>
          <dgm:animLvl val="lvl"/>
        </dgm:presLayoutVars>
      </dgm:prSet>
      <dgm:spPr/>
    </dgm:pt>
    <dgm:pt modelId="{27CC3FEA-4989-4FE6-A03A-48D0F90DB146}" type="pres">
      <dgm:prSet presAssocID="{AE62509E-8FD5-4BC0-8484-49407DA07B2D}" presName="composite" presStyleCnt="0"/>
      <dgm:spPr/>
    </dgm:pt>
    <dgm:pt modelId="{B3AC6DBE-85B6-4AF3-BADF-7E1E82B735CC}" type="pres">
      <dgm:prSet presAssocID="{AE62509E-8FD5-4BC0-8484-49407DA07B2D}" presName="ConnectorPoint" presStyleLbl="fgAcc1" presStyleIdx="0" presStyleCnt="8"/>
      <dgm:spPr>
        <a:ln>
          <a:noFill/>
        </a:ln>
      </dgm:spPr>
    </dgm:pt>
    <dgm:pt modelId="{EAA550E8-D286-40B4-9B20-40DE0FCA02CE}" type="pres">
      <dgm:prSet presAssocID="{AE62509E-8FD5-4BC0-8484-49407DA07B2D}" presName="ConnectLine" presStyleLbl="alignNode1" presStyleIdx="0"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13B6FF8E-261C-4941-9C10-4D13C6F1D5E7}" type="pres">
      <dgm:prSet presAssocID="{AE62509E-8FD5-4BC0-8484-49407DA07B2D}" presName="FlexibleEmptyPlaceHolder" presStyleCnt="0"/>
      <dgm:spPr/>
    </dgm:pt>
    <dgm:pt modelId="{408DCC00-CC60-4F76-9C61-F00E7DBFC778}" type="pres">
      <dgm:prSet presAssocID="{AE62509E-8FD5-4BC0-8484-49407DA07B2D}" presName="L2TextContainer" presStyleLbl="bgAcc1" presStyleIdx="0" presStyleCnt="8" custScaleX="98025" custLinFactNeighborX="-4847">
        <dgm:presLayoutVars>
          <dgm:chMax val="0"/>
          <dgm:chPref val="0"/>
          <dgm:bulletEnabled val="1"/>
        </dgm:presLayoutVars>
      </dgm:prSet>
      <dgm:spPr/>
    </dgm:pt>
    <dgm:pt modelId="{5C96A5F5-16B2-4AEA-9591-B66C220F4A65}" type="pres">
      <dgm:prSet presAssocID="{AE62509E-8FD5-4BC0-8484-49407DA07B2D}" presName="L1TextContainer" presStyleLbl="revTx" presStyleIdx="0" presStyleCnt="8" custLinFactNeighborX="-8075">
        <dgm:presLayoutVars>
          <dgm:chMax val="1"/>
          <dgm:chPref val="1"/>
          <dgm:bulletEnabled val="1"/>
        </dgm:presLayoutVars>
      </dgm:prSet>
      <dgm:spPr/>
    </dgm:pt>
    <dgm:pt modelId="{22931EBF-FF0E-4476-B965-7C4CFFC57D5D}" type="pres">
      <dgm:prSet presAssocID="{AE62509E-8FD5-4BC0-8484-49407DA07B2D}" presName="EmptyPlaceHolder" presStyleCnt="0"/>
      <dgm:spPr/>
    </dgm:pt>
    <dgm:pt modelId="{E3B24336-549D-49F0-9359-D66050EB5874}" type="pres">
      <dgm:prSet presAssocID="{5C2CB4AF-F88D-4FBE-A40E-0CC048A23B9E}" presName="spaceBetweenRectangles" presStyleCnt="0"/>
      <dgm:spPr/>
    </dgm:pt>
    <dgm:pt modelId="{8BD40F87-7EF8-4BE4-972F-FA3FE5A18736}" type="pres">
      <dgm:prSet presAssocID="{20928AAA-F457-4A09-8AAC-A82210983FBE}" presName="composite" presStyleCnt="0"/>
      <dgm:spPr/>
    </dgm:pt>
    <dgm:pt modelId="{F34C40A7-6131-4EF1-9887-E7EEA86D1562}" type="pres">
      <dgm:prSet presAssocID="{20928AAA-F457-4A09-8AAC-A82210983FBE}" presName="ConnectorPoint" presStyleLbl="fgAcc1" presStyleIdx="1" presStyleCnt="8"/>
      <dgm:spPr>
        <a:ln>
          <a:noFill/>
        </a:ln>
      </dgm:spPr>
    </dgm:pt>
    <dgm:pt modelId="{14186A17-7B9F-4674-AD57-FF0C87A3CB32}" type="pres">
      <dgm:prSet presAssocID="{20928AAA-F457-4A09-8AAC-A82210983FBE}" presName="ConnectLine" presStyleLbl="alignNode1" presStyleIdx="1"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975F3CEC-6BAC-4EFC-B44F-278583CEC78C}" type="pres">
      <dgm:prSet presAssocID="{20928AAA-F457-4A09-8AAC-A82210983FBE}" presName="FlexibleEmptyPlaceHolder" presStyleCnt="0"/>
      <dgm:spPr/>
    </dgm:pt>
    <dgm:pt modelId="{3A73CBFE-397D-467A-A65B-E19FAB2953BB}" type="pres">
      <dgm:prSet presAssocID="{20928AAA-F457-4A09-8AAC-A82210983FBE}" presName="L2TextContainer" presStyleLbl="bgAcc1" presStyleIdx="1" presStyleCnt="8" custScaleX="96885" custLinFactNeighborX="-10962">
        <dgm:presLayoutVars>
          <dgm:chMax val="0"/>
          <dgm:chPref val="0"/>
          <dgm:bulletEnabled val="1"/>
        </dgm:presLayoutVars>
      </dgm:prSet>
      <dgm:spPr/>
    </dgm:pt>
    <dgm:pt modelId="{730471FC-8FAF-49B2-8F42-63D391F759BE}" type="pres">
      <dgm:prSet presAssocID="{20928AAA-F457-4A09-8AAC-A82210983FBE}" presName="L1TextContainer" presStyleLbl="revTx" presStyleIdx="1" presStyleCnt="8" custLinFactNeighborX="-14631">
        <dgm:presLayoutVars>
          <dgm:chMax val="1"/>
          <dgm:chPref val="1"/>
          <dgm:bulletEnabled val="1"/>
        </dgm:presLayoutVars>
      </dgm:prSet>
      <dgm:spPr/>
    </dgm:pt>
    <dgm:pt modelId="{E5B7BEAE-1C65-4A3E-9D69-CA6F92F97FF3}" type="pres">
      <dgm:prSet presAssocID="{20928AAA-F457-4A09-8AAC-A82210983FBE}" presName="EmptyPlaceHolder" presStyleCnt="0"/>
      <dgm:spPr/>
    </dgm:pt>
    <dgm:pt modelId="{1BC83304-6330-4FF6-994A-D02AC933FCB6}" type="pres">
      <dgm:prSet presAssocID="{EB5D5454-A5E9-4E37-B514-DFC5324A66C0}" presName="spaceBetweenRectangles" presStyleCnt="0"/>
      <dgm:spPr/>
    </dgm:pt>
    <dgm:pt modelId="{8D6C0F72-35C7-4FDF-BDAC-4FF565A33A17}" type="pres">
      <dgm:prSet presAssocID="{03738E35-4243-4E7D-A93F-C07DA3901E78}" presName="composite" presStyleCnt="0"/>
      <dgm:spPr/>
    </dgm:pt>
    <dgm:pt modelId="{79B0CEDC-0005-4ACE-AB25-DB9533DC85C2}" type="pres">
      <dgm:prSet presAssocID="{03738E35-4243-4E7D-A93F-C07DA3901E78}" presName="ConnectorPoint" presStyleLbl="fgAcc1" presStyleIdx="2" presStyleCnt="8"/>
      <dgm:spPr>
        <a:ln>
          <a:noFill/>
        </a:ln>
      </dgm:spPr>
    </dgm:pt>
    <dgm:pt modelId="{F1C3FD7B-71E0-4012-B7CE-2C80433ED975}" type="pres">
      <dgm:prSet presAssocID="{03738E35-4243-4E7D-A93F-C07DA3901E78}" presName="ConnectLine" presStyleLbl="alignNode1" presStyleIdx="2"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8D7DE9DA-72BE-42E6-8909-E3D0EB4CA475}" type="pres">
      <dgm:prSet presAssocID="{03738E35-4243-4E7D-A93F-C07DA3901E78}" presName="FlexibleEmptyPlaceHolder" presStyleCnt="0"/>
      <dgm:spPr/>
    </dgm:pt>
    <dgm:pt modelId="{2467EBEC-ACAC-4EF4-B856-39067B4D928B}" type="pres">
      <dgm:prSet presAssocID="{03738E35-4243-4E7D-A93F-C07DA3901E78}" presName="L2TextContainer" presStyleLbl="bgAcc1" presStyleIdx="2" presStyleCnt="8" custScaleX="103785" custLinFactNeighborX="1266">
        <dgm:presLayoutVars>
          <dgm:chMax val="0"/>
          <dgm:chPref val="0"/>
          <dgm:bulletEnabled val="1"/>
        </dgm:presLayoutVars>
      </dgm:prSet>
      <dgm:spPr/>
    </dgm:pt>
    <dgm:pt modelId="{7605329C-2B32-4CD7-9B69-1B3DAB88562E}" type="pres">
      <dgm:prSet presAssocID="{03738E35-4243-4E7D-A93F-C07DA3901E78}" presName="L1TextContainer" presStyleLbl="revTx" presStyleIdx="2" presStyleCnt="8" custLinFactNeighborX="-11968">
        <dgm:presLayoutVars>
          <dgm:chMax val="1"/>
          <dgm:chPref val="1"/>
          <dgm:bulletEnabled val="1"/>
        </dgm:presLayoutVars>
      </dgm:prSet>
      <dgm:spPr/>
    </dgm:pt>
    <dgm:pt modelId="{E4D18DE3-4D68-4CCA-A662-044FD68AA3B7}" type="pres">
      <dgm:prSet presAssocID="{03738E35-4243-4E7D-A93F-C07DA3901E78}" presName="EmptyPlaceHolder" presStyleCnt="0"/>
      <dgm:spPr/>
    </dgm:pt>
    <dgm:pt modelId="{77D7097C-1EDE-4274-97C6-BE5F0924C39C}" type="pres">
      <dgm:prSet presAssocID="{6BF5896A-A334-45B0-B451-09159F55B184}" presName="spaceBetweenRectangles" presStyleCnt="0"/>
      <dgm:spPr/>
    </dgm:pt>
    <dgm:pt modelId="{DA0D1A8F-1D92-476F-972C-E82839B78B96}" type="pres">
      <dgm:prSet presAssocID="{962BFD33-E216-4331-BBD8-38EEDAB2E2C0}" presName="composite" presStyleCnt="0"/>
      <dgm:spPr/>
    </dgm:pt>
    <dgm:pt modelId="{A72D3A03-5E34-4B13-9747-5EFFE003B8C1}" type="pres">
      <dgm:prSet presAssocID="{962BFD33-E216-4331-BBD8-38EEDAB2E2C0}" presName="ConnectorPoint" presStyleLbl="fgAcc1" presStyleIdx="3" presStyleCnt="8"/>
      <dgm:spPr>
        <a:ln>
          <a:noFill/>
        </a:ln>
      </dgm:spPr>
    </dgm:pt>
    <dgm:pt modelId="{EB9D58D6-E34B-4990-86E2-B1CAE3536A29}" type="pres">
      <dgm:prSet presAssocID="{962BFD33-E216-4331-BBD8-38EEDAB2E2C0}" presName="ConnectLine" presStyleLbl="alignNode1" presStyleIdx="3"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B9FF588F-5F27-4094-9B6D-747FD10A48B7}" type="pres">
      <dgm:prSet presAssocID="{962BFD33-E216-4331-BBD8-38EEDAB2E2C0}" presName="FlexibleEmptyPlaceHolder" presStyleCnt="0"/>
      <dgm:spPr/>
    </dgm:pt>
    <dgm:pt modelId="{160E0A3B-47C8-4C2F-8C45-EC9C3DFA1FFB}" type="pres">
      <dgm:prSet presAssocID="{962BFD33-E216-4331-BBD8-38EEDAB2E2C0}" presName="L2TextContainer" presStyleLbl="bgAcc1" presStyleIdx="3" presStyleCnt="8" custScaleX="101911" custLinFactNeighborX="6563">
        <dgm:presLayoutVars>
          <dgm:chMax val="0"/>
          <dgm:chPref val="0"/>
          <dgm:bulletEnabled val="1"/>
        </dgm:presLayoutVars>
      </dgm:prSet>
      <dgm:spPr/>
    </dgm:pt>
    <dgm:pt modelId="{5646D4EB-C7F1-4D0E-8051-C7D6C1D31ADE}" type="pres">
      <dgm:prSet presAssocID="{962BFD33-E216-4331-BBD8-38EEDAB2E2C0}" presName="L1TextContainer" presStyleLbl="revTx" presStyleIdx="3" presStyleCnt="8" custLinFactNeighborX="4657">
        <dgm:presLayoutVars>
          <dgm:chMax val="1"/>
          <dgm:chPref val="1"/>
          <dgm:bulletEnabled val="1"/>
        </dgm:presLayoutVars>
      </dgm:prSet>
      <dgm:spPr/>
    </dgm:pt>
    <dgm:pt modelId="{937215CC-5D52-40FA-BAD6-30FFF9CDB26A}" type="pres">
      <dgm:prSet presAssocID="{962BFD33-E216-4331-BBD8-38EEDAB2E2C0}" presName="EmptyPlaceHolder" presStyleCnt="0"/>
      <dgm:spPr/>
    </dgm:pt>
    <dgm:pt modelId="{33552C7C-A2D4-4FB7-AD93-DCB3C798AA86}" type="pres">
      <dgm:prSet presAssocID="{FF557E39-8331-4155-901F-701688C4CCAD}" presName="spaceBetweenRectangles" presStyleCnt="0"/>
      <dgm:spPr/>
    </dgm:pt>
    <dgm:pt modelId="{E02EEA3C-5485-4B77-B7B0-7A39B10F0BB4}" type="pres">
      <dgm:prSet presAssocID="{4B075034-3129-4DD5-98D7-318F326739CC}" presName="composite" presStyleCnt="0"/>
      <dgm:spPr/>
    </dgm:pt>
    <dgm:pt modelId="{864F9172-41AB-4727-BD60-71E6F62154FB}" type="pres">
      <dgm:prSet presAssocID="{4B075034-3129-4DD5-98D7-318F326739CC}" presName="ConnectorPoint" presStyleLbl="fgAcc1" presStyleIdx="4" presStyleCnt="8"/>
      <dgm:spPr>
        <a:ln>
          <a:noFill/>
        </a:ln>
      </dgm:spPr>
    </dgm:pt>
    <dgm:pt modelId="{9DE62C25-DC37-4130-AE3D-9F589C2E8903}" type="pres">
      <dgm:prSet presAssocID="{4B075034-3129-4DD5-98D7-318F326739CC}" presName="ConnectLine" presStyleLbl="alignNode1" presStyleIdx="4"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D7C473BF-4C1D-41EC-BA7A-018501A202B0}" type="pres">
      <dgm:prSet presAssocID="{4B075034-3129-4DD5-98D7-318F326739CC}" presName="FlexibleEmptyPlaceHolder" presStyleCnt="0"/>
      <dgm:spPr/>
    </dgm:pt>
    <dgm:pt modelId="{277020A5-7024-4F77-9051-8B38AF80BE13}" type="pres">
      <dgm:prSet presAssocID="{4B075034-3129-4DD5-98D7-318F326739CC}" presName="L2TextContainer" presStyleLbl="bgAcc1" presStyleIdx="4" presStyleCnt="8" custScaleX="97063" custScaleY="100004" custLinFactNeighborX="9679">
        <dgm:presLayoutVars>
          <dgm:chMax val="0"/>
          <dgm:chPref val="0"/>
          <dgm:bulletEnabled val="1"/>
        </dgm:presLayoutVars>
      </dgm:prSet>
      <dgm:spPr/>
    </dgm:pt>
    <dgm:pt modelId="{03CEA676-E009-456C-B86F-9C9A7D3DA364}" type="pres">
      <dgm:prSet presAssocID="{4B075034-3129-4DD5-98D7-318F326739CC}" presName="L1TextContainer" presStyleLbl="revTx" presStyleIdx="4" presStyleCnt="8" custLinFactNeighborX="7433">
        <dgm:presLayoutVars>
          <dgm:chMax val="1"/>
          <dgm:chPref val="1"/>
          <dgm:bulletEnabled val="1"/>
        </dgm:presLayoutVars>
      </dgm:prSet>
      <dgm:spPr/>
    </dgm:pt>
    <dgm:pt modelId="{0FF1AF1C-630A-46D4-9EE9-7D0F99B23BBE}" type="pres">
      <dgm:prSet presAssocID="{4B075034-3129-4DD5-98D7-318F326739CC}" presName="EmptyPlaceHolder" presStyleCnt="0"/>
      <dgm:spPr/>
    </dgm:pt>
    <dgm:pt modelId="{DC5874C0-3E99-4F33-9DAF-071284A44BB0}" type="pres">
      <dgm:prSet presAssocID="{4F1D94B4-1627-4363-B86E-DD3281EE398D}" presName="spaceBetweenRectangles" presStyleCnt="0"/>
      <dgm:spPr/>
    </dgm:pt>
    <dgm:pt modelId="{D0E5F216-CD40-4C0A-BCCC-EB2778B14FB1}" type="pres">
      <dgm:prSet presAssocID="{F2E46257-759D-47B6-AEA6-9E608DCDDACF}" presName="composite" presStyleCnt="0"/>
      <dgm:spPr/>
    </dgm:pt>
    <dgm:pt modelId="{FEBB17A0-CDD2-475C-A3BD-EF3042C30F02}" type="pres">
      <dgm:prSet presAssocID="{F2E46257-759D-47B6-AEA6-9E608DCDDACF}" presName="ConnectorPoint" presStyleLbl="fgAcc1" presStyleIdx="5" presStyleCnt="8"/>
      <dgm:spPr/>
    </dgm:pt>
    <dgm:pt modelId="{592F470F-0AA7-41BC-9C58-BD338B632F04}" type="pres">
      <dgm:prSet presAssocID="{F2E46257-759D-47B6-AEA6-9E608DCDDACF}" presName="ConnectLine" presStyleLbl="alignNode1" presStyleIdx="5"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0BFF42AD-C77B-4FB5-8BD3-DB4EE98876A4}" type="pres">
      <dgm:prSet presAssocID="{F2E46257-759D-47B6-AEA6-9E608DCDDACF}" presName="FlexibleEmptyPlaceHolder" presStyleCnt="0"/>
      <dgm:spPr/>
    </dgm:pt>
    <dgm:pt modelId="{339B8FA8-54BE-40C1-A360-5295755ABD5F}" type="pres">
      <dgm:prSet presAssocID="{F2E46257-759D-47B6-AEA6-9E608DCDDACF}" presName="L2TextContainer" presStyleLbl="bgAcc1" presStyleIdx="5" presStyleCnt="8" custLinFactNeighborX="2267">
        <dgm:presLayoutVars>
          <dgm:chMax val="0"/>
          <dgm:chPref val="0"/>
          <dgm:bulletEnabled val="1"/>
        </dgm:presLayoutVars>
      </dgm:prSet>
      <dgm:spPr/>
    </dgm:pt>
    <dgm:pt modelId="{6A92963A-DAC0-4100-A880-D4F1298DDCBA}" type="pres">
      <dgm:prSet presAssocID="{F2E46257-759D-47B6-AEA6-9E608DCDDACF}" presName="L1TextContainer" presStyleLbl="revTx" presStyleIdx="5" presStyleCnt="8">
        <dgm:presLayoutVars>
          <dgm:chMax val="1"/>
          <dgm:chPref val="1"/>
          <dgm:bulletEnabled val="1"/>
        </dgm:presLayoutVars>
      </dgm:prSet>
      <dgm:spPr/>
    </dgm:pt>
    <dgm:pt modelId="{7C452816-4F28-4EA1-9ED4-C3371F602A57}" type="pres">
      <dgm:prSet presAssocID="{F2E46257-759D-47B6-AEA6-9E608DCDDACF}" presName="EmptyPlaceHolder" presStyleCnt="0"/>
      <dgm:spPr/>
    </dgm:pt>
    <dgm:pt modelId="{C1AD11DC-8FCB-4318-A59C-9A273E0A5323}" type="pres">
      <dgm:prSet presAssocID="{9DBF3698-81E4-4761-B1A0-CD828A51B7BC}" presName="spaceBetweenRectangles" presStyleCnt="0"/>
      <dgm:spPr/>
    </dgm:pt>
    <dgm:pt modelId="{38E8587B-002B-4117-BEFF-1A429385925C}" type="pres">
      <dgm:prSet presAssocID="{F74FBF46-75E1-4BCD-9F9C-F1A0B08BCE64}" presName="composite" presStyleCnt="0"/>
      <dgm:spPr/>
    </dgm:pt>
    <dgm:pt modelId="{E77DDA42-D707-47DA-9303-9E9EA561564F}" type="pres">
      <dgm:prSet presAssocID="{F74FBF46-75E1-4BCD-9F9C-F1A0B08BCE64}" presName="ConnectorPoint" presStyleLbl="fgAcc1" presStyleIdx="6" presStyleCnt="8"/>
      <dgm:spPr/>
    </dgm:pt>
    <dgm:pt modelId="{0AFC3A1E-DEF7-45B1-9B0C-7C306C79E9CC}" type="pres">
      <dgm:prSet presAssocID="{F74FBF46-75E1-4BCD-9F9C-F1A0B08BCE64}" presName="ConnectLine" presStyleLbl="alignNode1" presStyleIdx="6"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5389B176-BC9B-4D6A-B473-EB5E18727F71}" type="pres">
      <dgm:prSet presAssocID="{F74FBF46-75E1-4BCD-9F9C-F1A0B08BCE64}" presName="FlexibleEmptyPlaceHolder" presStyleCnt="0"/>
      <dgm:spPr/>
    </dgm:pt>
    <dgm:pt modelId="{E5B415E0-7AB3-4C61-9C3D-C93F20AF2A9C}" type="pres">
      <dgm:prSet presAssocID="{F74FBF46-75E1-4BCD-9F9C-F1A0B08BCE64}" presName="L2TextContainer" presStyleLbl="bgAcc1" presStyleIdx="6" presStyleCnt="8" custLinFactNeighborX="2267">
        <dgm:presLayoutVars>
          <dgm:chMax val="0"/>
          <dgm:chPref val="0"/>
          <dgm:bulletEnabled val="1"/>
        </dgm:presLayoutVars>
      </dgm:prSet>
      <dgm:spPr/>
    </dgm:pt>
    <dgm:pt modelId="{E189258E-DA4F-4011-96DA-A84595236E0D}" type="pres">
      <dgm:prSet presAssocID="{F74FBF46-75E1-4BCD-9F9C-F1A0B08BCE64}" presName="L1TextContainer" presStyleLbl="revTx" presStyleIdx="6" presStyleCnt="8">
        <dgm:presLayoutVars>
          <dgm:chMax val="1"/>
          <dgm:chPref val="1"/>
          <dgm:bulletEnabled val="1"/>
        </dgm:presLayoutVars>
      </dgm:prSet>
      <dgm:spPr/>
    </dgm:pt>
    <dgm:pt modelId="{669E70EE-0A3C-4CF3-88B2-1339C1B0E6FD}" type="pres">
      <dgm:prSet presAssocID="{F74FBF46-75E1-4BCD-9F9C-F1A0B08BCE64}" presName="EmptyPlaceHolder" presStyleCnt="0"/>
      <dgm:spPr/>
    </dgm:pt>
    <dgm:pt modelId="{1353B496-67EA-4FD0-827B-4D57EE89C515}" type="pres">
      <dgm:prSet presAssocID="{E9669391-8C4B-4701-AFC8-E931C88BAEA0}" presName="spaceBetweenRectangles" presStyleCnt="0"/>
      <dgm:spPr/>
    </dgm:pt>
    <dgm:pt modelId="{B603EE85-ACA5-4B29-9215-2519D419F737}" type="pres">
      <dgm:prSet presAssocID="{DD4E599F-FEDF-44E8-B4DD-B4BF594C7867}" presName="composite" presStyleCnt="0"/>
      <dgm:spPr/>
    </dgm:pt>
    <dgm:pt modelId="{70B46792-449C-43C0-9E93-BDCE8E4CA152}" type="pres">
      <dgm:prSet presAssocID="{DD4E599F-FEDF-44E8-B4DD-B4BF594C7867}" presName="ConnectorPoint" presStyleLbl="fgAcc1" presStyleIdx="7" presStyleCnt="8"/>
      <dgm:spPr/>
    </dgm:pt>
    <dgm:pt modelId="{D09C0A5B-10F6-48A9-B35A-7139BC22CF52}" type="pres">
      <dgm:prSet presAssocID="{DD4E599F-FEDF-44E8-B4DD-B4BF594C7867}" presName="ConnectLine" presStyleLbl="alignNode1" presStyleIdx="7" presStyleCnt="8"/>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62A128CD-D643-4162-AC7B-6E89457B06ED}" type="pres">
      <dgm:prSet presAssocID="{DD4E599F-FEDF-44E8-B4DD-B4BF594C7867}" presName="FlexibleEmptyPlaceHolder" presStyleCnt="0"/>
      <dgm:spPr/>
    </dgm:pt>
    <dgm:pt modelId="{2FABDF59-6774-4B63-ACA2-5E2690B410E7}" type="pres">
      <dgm:prSet presAssocID="{DD4E599F-FEDF-44E8-B4DD-B4BF594C7867}" presName="L2TextContainer" presStyleLbl="bgAcc1" presStyleIdx="7" presStyleCnt="8">
        <dgm:presLayoutVars>
          <dgm:chMax val="0"/>
          <dgm:chPref val="0"/>
          <dgm:bulletEnabled val="1"/>
        </dgm:presLayoutVars>
      </dgm:prSet>
      <dgm:spPr/>
    </dgm:pt>
    <dgm:pt modelId="{E2970679-B658-4232-8A5A-5163F4DAD1E8}" type="pres">
      <dgm:prSet presAssocID="{DD4E599F-FEDF-44E8-B4DD-B4BF594C7867}" presName="L1TextContainer" presStyleLbl="revTx" presStyleIdx="7" presStyleCnt="8">
        <dgm:presLayoutVars>
          <dgm:chMax val="1"/>
          <dgm:chPref val="1"/>
          <dgm:bulletEnabled val="1"/>
        </dgm:presLayoutVars>
      </dgm:prSet>
      <dgm:spPr/>
    </dgm:pt>
    <dgm:pt modelId="{259B453E-D6A0-4376-8781-0B3CAE31D388}" type="pres">
      <dgm:prSet presAssocID="{DD4E599F-FEDF-44E8-B4DD-B4BF594C7867}" presName="EmptyPlaceHolder" presStyleCnt="0"/>
      <dgm:spPr/>
    </dgm:pt>
  </dgm:ptLst>
  <dgm:cxnLst>
    <dgm:cxn modelId="{FEF6641B-98F1-4ED0-9519-E4189E57E85D}" srcId="{44D67ED0-6EEA-48F6-A9C1-BE754AABC76A}" destId="{F2E46257-759D-47B6-AEA6-9E608DCDDACF}" srcOrd="5" destOrd="0" parTransId="{5F309DC1-8748-48D6-B480-026C695B2C56}" sibTransId="{9DBF3698-81E4-4761-B1A0-CD828A51B7BC}"/>
    <dgm:cxn modelId="{9005EF1F-0C44-4C76-B6AD-2665A722A440}" type="presOf" srcId="{4B075034-3129-4DD5-98D7-318F326739CC}" destId="{03CEA676-E009-456C-B86F-9C9A7D3DA364}" srcOrd="0" destOrd="0" presId="urn:microsoft.com/office/officeart/2017/3/layout/HorizontalPathTimeline#2"/>
    <dgm:cxn modelId="{ABC35420-2881-483F-B687-1FB2F346360F}" type="presOf" srcId="{44D67ED0-6EEA-48F6-A9C1-BE754AABC76A}" destId="{93C358AC-5BA0-4CB6-B22F-1B95FA53D0F3}" srcOrd="0" destOrd="0" presId="urn:microsoft.com/office/officeart/2017/3/layout/HorizontalPathTimeline#2"/>
    <dgm:cxn modelId="{0B95B722-25A2-4659-B400-D81692953C89}" type="presOf" srcId="{DD10EF0C-DD78-4C5D-B687-E20F213642F9}" destId="{3A73CBFE-397D-467A-A65B-E19FAB2953BB}" srcOrd="0" destOrd="0" presId="urn:microsoft.com/office/officeart/2017/3/layout/HorizontalPathTimeline#2"/>
    <dgm:cxn modelId="{8B8CAF31-AE3E-49D1-B1F6-6DAAC9149903}" type="presOf" srcId="{7691AC7E-19E1-4503-ADC9-B2A41A6EDA4D}" destId="{E5B415E0-7AB3-4C61-9C3D-C93F20AF2A9C}" srcOrd="0" destOrd="0" presId="urn:microsoft.com/office/officeart/2017/3/layout/HorizontalPathTimeline#2"/>
    <dgm:cxn modelId="{F5AF5636-74A8-4C6C-A0C9-A28F5DB742C1}" type="presOf" srcId="{912A795A-87D6-4BC0-B525-E725BFA46615}" destId="{2467EBEC-ACAC-4EF4-B856-39067B4D928B}" srcOrd="0" destOrd="0" presId="urn:microsoft.com/office/officeart/2017/3/layout/HorizontalPathTimeline#2"/>
    <dgm:cxn modelId="{D77C3B5C-C13D-41B7-AA50-BE60CD5D3FAD}" srcId="{44D67ED0-6EEA-48F6-A9C1-BE754AABC76A}" destId="{962BFD33-E216-4331-BBD8-38EEDAB2E2C0}" srcOrd="3" destOrd="0" parTransId="{AB5F98BE-C987-462F-85E3-90E8BE69A319}" sibTransId="{FF557E39-8331-4155-901F-701688C4CCAD}"/>
    <dgm:cxn modelId="{BCDFE349-E5B1-4A9D-8388-48147C732337}" srcId="{F74FBF46-75E1-4BCD-9F9C-F1A0B08BCE64}" destId="{7691AC7E-19E1-4503-ADC9-B2A41A6EDA4D}" srcOrd="0" destOrd="0" parTransId="{82440979-3A93-4BEE-8645-AC597F6D140B}" sibTransId="{C356AEA6-0C8F-4234-8C1F-9D9028EE1488}"/>
    <dgm:cxn modelId="{B2BBD96D-3387-4BEF-BB7A-717AE656BEE1}" type="presOf" srcId="{2183AAF8-496E-483F-B25A-F1F27621AE07}" destId="{339B8FA8-54BE-40C1-A360-5295755ABD5F}" srcOrd="0" destOrd="0" presId="urn:microsoft.com/office/officeart/2017/3/layout/HorizontalPathTimeline#2"/>
    <dgm:cxn modelId="{D2C2F171-56C8-4FFC-B791-8067F241B103}" srcId="{DD4E599F-FEDF-44E8-B4DD-B4BF594C7867}" destId="{D1C97E68-7E1C-4A80-BB33-3FFA0896B08A}" srcOrd="0" destOrd="0" parTransId="{E29003BC-3357-4E93-8C36-7B7BC2006D19}" sibTransId="{3EE5129B-E62A-4382-9552-C0831F0774BD}"/>
    <dgm:cxn modelId="{BA476174-221B-4A3D-B4E2-5FCC084B59D3}" srcId="{44D67ED0-6EEA-48F6-A9C1-BE754AABC76A}" destId="{20928AAA-F457-4A09-8AAC-A82210983FBE}" srcOrd="1" destOrd="0" parTransId="{915085CE-2C78-4B64-8FF4-E48DB7BD55D2}" sibTransId="{EB5D5454-A5E9-4E37-B514-DFC5324A66C0}"/>
    <dgm:cxn modelId="{F82BE155-5F68-4ECB-B05E-EB6C63FAE42C}" srcId="{03738E35-4243-4E7D-A93F-C07DA3901E78}" destId="{912A795A-87D6-4BC0-B525-E725BFA46615}" srcOrd="0" destOrd="0" parTransId="{E852AB4E-B64C-4A68-A507-24AFFA8315A5}" sibTransId="{D6598577-6D17-426C-BAB6-81BB5B9A4DA6}"/>
    <dgm:cxn modelId="{540B4959-6D12-4C53-9DF1-B4C1D5ABE409}" type="presOf" srcId="{D1C97E68-7E1C-4A80-BB33-3FFA0896B08A}" destId="{2FABDF59-6774-4B63-ACA2-5E2690B410E7}" srcOrd="0" destOrd="0" presId="urn:microsoft.com/office/officeart/2017/3/layout/HorizontalPathTimeline#2"/>
    <dgm:cxn modelId="{83812186-0A58-4774-923E-ACE933C01678}" type="presOf" srcId="{0CB9E82A-F808-427D-AF16-89152A4C4881}" destId="{408DCC00-CC60-4F76-9C61-F00E7DBFC778}" srcOrd="0" destOrd="0" presId="urn:microsoft.com/office/officeart/2017/3/layout/HorizontalPathTimeline#2"/>
    <dgm:cxn modelId="{0DE29C93-78F2-43AA-B58C-7715B6F0EBD8}" srcId="{4B075034-3129-4DD5-98D7-318F326739CC}" destId="{1080EDDF-ADDC-4DF2-8E5F-F49A7CF611ED}" srcOrd="0" destOrd="0" parTransId="{8583E403-5FDD-4D7C-B9B3-0CD49AFEBACE}" sibTransId="{4C9E55B0-B04E-4552-BC60-A9DA24745302}"/>
    <dgm:cxn modelId="{708E6E99-D607-4D39-85CE-465EE98C9FA9}" srcId="{AE62509E-8FD5-4BC0-8484-49407DA07B2D}" destId="{0CB9E82A-F808-427D-AF16-89152A4C4881}" srcOrd="0" destOrd="0" parTransId="{D3B3EDF8-FE1A-47F0-ABA3-F364B2DFBA44}" sibTransId="{200696AD-8871-4F5B-900E-0CED06EB318A}"/>
    <dgm:cxn modelId="{D630DD9E-AD85-4D92-B9FA-1ADDB9D12192}" type="presOf" srcId="{F74FBF46-75E1-4BCD-9F9C-F1A0B08BCE64}" destId="{E189258E-DA4F-4011-96DA-A84595236E0D}" srcOrd="0" destOrd="0" presId="urn:microsoft.com/office/officeart/2017/3/layout/HorizontalPathTimeline#2"/>
    <dgm:cxn modelId="{047969A5-710C-4C0E-B61E-734F166269A0}" srcId="{962BFD33-E216-4331-BBD8-38EEDAB2E2C0}" destId="{B296910E-5EDD-40B6-9F5C-49436E692D0A}" srcOrd="0" destOrd="0" parTransId="{911B340C-3486-4299-920E-5DB640C4EDC9}" sibTransId="{33A0507C-F24C-416A-8E94-DB84555D29CB}"/>
    <dgm:cxn modelId="{FA0774A9-0FFB-4024-97C7-01AC24CA1A6D}" type="presOf" srcId="{DD4E599F-FEDF-44E8-B4DD-B4BF594C7867}" destId="{E2970679-B658-4232-8A5A-5163F4DAD1E8}" srcOrd="0" destOrd="0" presId="urn:microsoft.com/office/officeart/2017/3/layout/HorizontalPathTimeline#2"/>
    <dgm:cxn modelId="{D0C834AB-C7B3-4006-81FF-49D936876779}" srcId="{44D67ED0-6EEA-48F6-A9C1-BE754AABC76A}" destId="{F74FBF46-75E1-4BCD-9F9C-F1A0B08BCE64}" srcOrd="6" destOrd="0" parTransId="{E73C2765-D832-4E41-A2E1-AF700C9AA32F}" sibTransId="{E9669391-8C4B-4701-AFC8-E931C88BAEA0}"/>
    <dgm:cxn modelId="{4746DDBA-39D9-4779-AA84-9E67056DD78D}" type="presOf" srcId="{20928AAA-F457-4A09-8AAC-A82210983FBE}" destId="{730471FC-8FAF-49B2-8F42-63D391F759BE}" srcOrd="0" destOrd="0" presId="urn:microsoft.com/office/officeart/2017/3/layout/HorizontalPathTimeline#2"/>
    <dgm:cxn modelId="{E41AD5BE-76F3-4A9E-8059-7FC968661703}" srcId="{44D67ED0-6EEA-48F6-A9C1-BE754AABC76A}" destId="{03738E35-4243-4E7D-A93F-C07DA3901E78}" srcOrd="2" destOrd="0" parTransId="{DABBAF6C-D1C9-42E1-B928-5ACDE3D21AB0}" sibTransId="{6BF5896A-A334-45B0-B451-09159F55B184}"/>
    <dgm:cxn modelId="{F02F5BC1-ADCB-49B8-8B9B-A880FE3F3007}" type="presOf" srcId="{03738E35-4243-4E7D-A93F-C07DA3901E78}" destId="{7605329C-2B32-4CD7-9B69-1B3DAB88562E}" srcOrd="0" destOrd="0" presId="urn:microsoft.com/office/officeart/2017/3/layout/HorizontalPathTimeline#2"/>
    <dgm:cxn modelId="{FB22A1C5-F573-4FC4-BF5E-BFBDF858D131}" type="presOf" srcId="{AE62509E-8FD5-4BC0-8484-49407DA07B2D}" destId="{5C96A5F5-16B2-4AEA-9591-B66C220F4A65}" srcOrd="0" destOrd="0" presId="urn:microsoft.com/office/officeart/2017/3/layout/HorizontalPathTimeline#2"/>
    <dgm:cxn modelId="{3FFF5DC7-0983-4794-B4CB-F1F2D9CE51EC}" srcId="{44D67ED0-6EEA-48F6-A9C1-BE754AABC76A}" destId="{4B075034-3129-4DD5-98D7-318F326739CC}" srcOrd="4" destOrd="0" parTransId="{ACA0AE6F-8D87-4F61-8D3E-12FC4D4132DA}" sibTransId="{4F1D94B4-1627-4363-B86E-DD3281EE398D}"/>
    <dgm:cxn modelId="{A48A7ACB-725B-40E0-9300-DE9CD4B48CEA}" type="presOf" srcId="{B296910E-5EDD-40B6-9F5C-49436E692D0A}" destId="{160E0A3B-47C8-4C2F-8C45-EC9C3DFA1FFB}" srcOrd="0" destOrd="0" presId="urn:microsoft.com/office/officeart/2017/3/layout/HorizontalPathTimeline#2"/>
    <dgm:cxn modelId="{1C9E15D3-9208-47ED-B76D-43ED9D0C3EF7}" srcId="{20928AAA-F457-4A09-8AAC-A82210983FBE}" destId="{DD10EF0C-DD78-4C5D-B687-E20F213642F9}" srcOrd="0" destOrd="0" parTransId="{765F0EC8-EC7F-4B25-8039-107DBDED8C61}" sibTransId="{D14DA465-F23D-44FA-A391-8869B0E4D664}"/>
    <dgm:cxn modelId="{65824CD7-B8A5-4586-8DD5-853B1E366661}" srcId="{F2E46257-759D-47B6-AEA6-9E608DCDDACF}" destId="{2183AAF8-496E-483F-B25A-F1F27621AE07}" srcOrd="0" destOrd="0" parTransId="{280A9146-66ED-45AD-86D7-1720B7679495}" sibTransId="{42656D4C-7BB9-4D14-B4EE-A6599CAE7EC9}"/>
    <dgm:cxn modelId="{85DEA3DA-A853-4B6F-B430-56487CE848A4}" srcId="{44D67ED0-6EEA-48F6-A9C1-BE754AABC76A}" destId="{DD4E599F-FEDF-44E8-B4DD-B4BF594C7867}" srcOrd="7" destOrd="0" parTransId="{79779D6B-351A-4CA7-973D-20BFFFD297BE}" sibTransId="{E9DBE665-F6F4-4874-B3B9-5DFBB7BB8452}"/>
    <dgm:cxn modelId="{B681E0E7-0B3A-4DB8-BF19-F9AE0E1C787B}" srcId="{44D67ED0-6EEA-48F6-A9C1-BE754AABC76A}" destId="{AE62509E-8FD5-4BC0-8484-49407DA07B2D}" srcOrd="0" destOrd="0" parTransId="{8F2C679D-77AF-46F9-9ACE-1E1D440B1883}" sibTransId="{5C2CB4AF-F88D-4FBE-A40E-0CC048A23B9E}"/>
    <dgm:cxn modelId="{8EC91EEB-27B4-48E0-A606-1736049FCCFA}" type="presOf" srcId="{F2E46257-759D-47B6-AEA6-9E608DCDDACF}" destId="{6A92963A-DAC0-4100-A880-D4F1298DDCBA}" srcOrd="0" destOrd="0" presId="urn:microsoft.com/office/officeart/2017/3/layout/HorizontalPathTimeline#2"/>
    <dgm:cxn modelId="{E561ABF3-D381-4ACD-A1E0-00CFFAB2B8CD}" type="presOf" srcId="{1080EDDF-ADDC-4DF2-8E5F-F49A7CF611ED}" destId="{277020A5-7024-4F77-9051-8B38AF80BE13}" srcOrd="0" destOrd="0" presId="urn:microsoft.com/office/officeart/2017/3/layout/HorizontalPathTimeline#2"/>
    <dgm:cxn modelId="{69E0CAF8-BA7B-4071-83F2-34B7499AB9BD}" type="presOf" srcId="{962BFD33-E216-4331-BBD8-38EEDAB2E2C0}" destId="{5646D4EB-C7F1-4D0E-8051-C7D6C1D31ADE}" srcOrd="0" destOrd="0" presId="urn:microsoft.com/office/officeart/2017/3/layout/HorizontalPathTimeline#2"/>
    <dgm:cxn modelId="{149B274D-97B1-4D7D-8606-A060E69D9396}" type="presParOf" srcId="{93C358AC-5BA0-4CB6-B22F-1B95FA53D0F3}" destId="{9F83E70B-EE6D-407B-8E1F-FE26817B3B1D}" srcOrd="0" destOrd="0" presId="urn:microsoft.com/office/officeart/2017/3/layout/HorizontalPathTimeline#2"/>
    <dgm:cxn modelId="{9C64AB4C-6C50-4B98-94C3-1FB3A10037C8}" type="presParOf" srcId="{93C358AC-5BA0-4CB6-B22F-1B95FA53D0F3}" destId="{EE6F6E1A-AC88-44BD-8034-0C2734A7943C}" srcOrd="1" destOrd="0" presId="urn:microsoft.com/office/officeart/2017/3/layout/HorizontalPathTimeline#2"/>
    <dgm:cxn modelId="{1FD49278-35FB-4A87-8037-150A03088969}" type="presParOf" srcId="{EE6F6E1A-AC88-44BD-8034-0C2734A7943C}" destId="{27CC3FEA-4989-4FE6-A03A-48D0F90DB146}" srcOrd="0" destOrd="0" presId="urn:microsoft.com/office/officeart/2017/3/layout/HorizontalPathTimeline#2"/>
    <dgm:cxn modelId="{0FDCEE2C-9049-4A7D-A4AD-A3FAB2668504}" type="presParOf" srcId="{27CC3FEA-4989-4FE6-A03A-48D0F90DB146}" destId="{B3AC6DBE-85B6-4AF3-BADF-7E1E82B735CC}" srcOrd="0" destOrd="0" presId="urn:microsoft.com/office/officeart/2017/3/layout/HorizontalPathTimeline#2"/>
    <dgm:cxn modelId="{BD07AC6A-3A2F-47FE-9350-7DA4A29DB905}" type="presParOf" srcId="{27CC3FEA-4989-4FE6-A03A-48D0F90DB146}" destId="{EAA550E8-D286-40B4-9B20-40DE0FCA02CE}" srcOrd="1" destOrd="0" presId="urn:microsoft.com/office/officeart/2017/3/layout/HorizontalPathTimeline#2"/>
    <dgm:cxn modelId="{4EF19140-CE0B-4443-9D3C-912EE4A13BBB}" type="presParOf" srcId="{27CC3FEA-4989-4FE6-A03A-48D0F90DB146}" destId="{13B6FF8E-261C-4941-9C10-4D13C6F1D5E7}" srcOrd="2" destOrd="0" presId="urn:microsoft.com/office/officeart/2017/3/layout/HorizontalPathTimeline#2"/>
    <dgm:cxn modelId="{BF1AB424-047D-439E-A52A-C93F108309A7}" type="presParOf" srcId="{27CC3FEA-4989-4FE6-A03A-48D0F90DB146}" destId="{408DCC00-CC60-4F76-9C61-F00E7DBFC778}" srcOrd="3" destOrd="0" presId="urn:microsoft.com/office/officeart/2017/3/layout/HorizontalPathTimeline#2"/>
    <dgm:cxn modelId="{27C26064-6724-421D-AD07-4F8CD8E80135}" type="presParOf" srcId="{27CC3FEA-4989-4FE6-A03A-48D0F90DB146}" destId="{5C96A5F5-16B2-4AEA-9591-B66C220F4A65}" srcOrd="4" destOrd="0" presId="urn:microsoft.com/office/officeart/2017/3/layout/HorizontalPathTimeline#2"/>
    <dgm:cxn modelId="{292F4599-0304-4E05-BAB2-EE49D095460E}" type="presParOf" srcId="{27CC3FEA-4989-4FE6-A03A-48D0F90DB146}" destId="{22931EBF-FF0E-4476-B965-7C4CFFC57D5D}" srcOrd="5" destOrd="0" presId="urn:microsoft.com/office/officeart/2017/3/layout/HorizontalPathTimeline#2"/>
    <dgm:cxn modelId="{8392B015-2B04-43E7-9510-B7789EEB7846}" type="presParOf" srcId="{EE6F6E1A-AC88-44BD-8034-0C2734A7943C}" destId="{E3B24336-549D-49F0-9359-D66050EB5874}" srcOrd="1" destOrd="0" presId="urn:microsoft.com/office/officeart/2017/3/layout/HorizontalPathTimeline#2"/>
    <dgm:cxn modelId="{B4F8EBC0-FB8F-4814-B17C-8A8160450CE9}" type="presParOf" srcId="{EE6F6E1A-AC88-44BD-8034-0C2734A7943C}" destId="{8BD40F87-7EF8-4BE4-972F-FA3FE5A18736}" srcOrd="2" destOrd="0" presId="urn:microsoft.com/office/officeart/2017/3/layout/HorizontalPathTimeline#2"/>
    <dgm:cxn modelId="{BDBA57D5-9585-44EE-8137-B662DD0CCB3D}" type="presParOf" srcId="{8BD40F87-7EF8-4BE4-972F-FA3FE5A18736}" destId="{F34C40A7-6131-4EF1-9887-E7EEA86D1562}" srcOrd="0" destOrd="0" presId="urn:microsoft.com/office/officeart/2017/3/layout/HorizontalPathTimeline#2"/>
    <dgm:cxn modelId="{A58D608F-ECC9-4F53-924C-CA1FA9876CB6}" type="presParOf" srcId="{8BD40F87-7EF8-4BE4-972F-FA3FE5A18736}" destId="{14186A17-7B9F-4674-AD57-FF0C87A3CB32}" srcOrd="1" destOrd="0" presId="urn:microsoft.com/office/officeart/2017/3/layout/HorizontalPathTimeline#2"/>
    <dgm:cxn modelId="{35DB642F-8986-4C8A-8727-43F26FC8D8C5}" type="presParOf" srcId="{8BD40F87-7EF8-4BE4-972F-FA3FE5A18736}" destId="{975F3CEC-6BAC-4EFC-B44F-278583CEC78C}" srcOrd="2" destOrd="0" presId="urn:microsoft.com/office/officeart/2017/3/layout/HorizontalPathTimeline#2"/>
    <dgm:cxn modelId="{5F763E16-0EC2-45FD-9E65-98D18623BFAC}" type="presParOf" srcId="{8BD40F87-7EF8-4BE4-972F-FA3FE5A18736}" destId="{3A73CBFE-397D-467A-A65B-E19FAB2953BB}" srcOrd="3" destOrd="0" presId="urn:microsoft.com/office/officeart/2017/3/layout/HorizontalPathTimeline#2"/>
    <dgm:cxn modelId="{756051C9-E47D-483A-A215-FDD1F893B06F}" type="presParOf" srcId="{8BD40F87-7EF8-4BE4-972F-FA3FE5A18736}" destId="{730471FC-8FAF-49B2-8F42-63D391F759BE}" srcOrd="4" destOrd="0" presId="urn:microsoft.com/office/officeart/2017/3/layout/HorizontalPathTimeline#2"/>
    <dgm:cxn modelId="{5BE04A7E-2CB3-4EBF-92EC-859AF2F0516B}" type="presParOf" srcId="{8BD40F87-7EF8-4BE4-972F-FA3FE5A18736}" destId="{E5B7BEAE-1C65-4A3E-9D69-CA6F92F97FF3}" srcOrd="5" destOrd="0" presId="urn:microsoft.com/office/officeart/2017/3/layout/HorizontalPathTimeline#2"/>
    <dgm:cxn modelId="{DA44D99E-95F4-455B-924A-281175A3046A}" type="presParOf" srcId="{EE6F6E1A-AC88-44BD-8034-0C2734A7943C}" destId="{1BC83304-6330-4FF6-994A-D02AC933FCB6}" srcOrd="3" destOrd="0" presId="urn:microsoft.com/office/officeart/2017/3/layout/HorizontalPathTimeline#2"/>
    <dgm:cxn modelId="{DDACE856-1745-4149-B5B3-4C4B7FF09D1D}" type="presParOf" srcId="{EE6F6E1A-AC88-44BD-8034-0C2734A7943C}" destId="{8D6C0F72-35C7-4FDF-BDAC-4FF565A33A17}" srcOrd="4" destOrd="0" presId="urn:microsoft.com/office/officeart/2017/3/layout/HorizontalPathTimeline#2"/>
    <dgm:cxn modelId="{A02D9B70-41D7-496D-956C-A57245DB7C97}" type="presParOf" srcId="{8D6C0F72-35C7-4FDF-BDAC-4FF565A33A17}" destId="{79B0CEDC-0005-4ACE-AB25-DB9533DC85C2}" srcOrd="0" destOrd="0" presId="urn:microsoft.com/office/officeart/2017/3/layout/HorizontalPathTimeline#2"/>
    <dgm:cxn modelId="{A40BF6BD-D76C-49F7-AFD2-3BBED3A0034D}" type="presParOf" srcId="{8D6C0F72-35C7-4FDF-BDAC-4FF565A33A17}" destId="{F1C3FD7B-71E0-4012-B7CE-2C80433ED975}" srcOrd="1" destOrd="0" presId="urn:microsoft.com/office/officeart/2017/3/layout/HorizontalPathTimeline#2"/>
    <dgm:cxn modelId="{FD0F136A-2C48-4E26-B042-74A913D58944}" type="presParOf" srcId="{8D6C0F72-35C7-4FDF-BDAC-4FF565A33A17}" destId="{8D7DE9DA-72BE-42E6-8909-E3D0EB4CA475}" srcOrd="2" destOrd="0" presId="urn:microsoft.com/office/officeart/2017/3/layout/HorizontalPathTimeline#2"/>
    <dgm:cxn modelId="{C87FB66A-D457-4ABE-9A01-18B0288F7603}" type="presParOf" srcId="{8D6C0F72-35C7-4FDF-BDAC-4FF565A33A17}" destId="{2467EBEC-ACAC-4EF4-B856-39067B4D928B}" srcOrd="3" destOrd="0" presId="urn:microsoft.com/office/officeart/2017/3/layout/HorizontalPathTimeline#2"/>
    <dgm:cxn modelId="{FC2E878F-005A-4C2D-BDCB-A15D56AFD437}" type="presParOf" srcId="{8D6C0F72-35C7-4FDF-BDAC-4FF565A33A17}" destId="{7605329C-2B32-4CD7-9B69-1B3DAB88562E}" srcOrd="4" destOrd="0" presId="urn:microsoft.com/office/officeart/2017/3/layout/HorizontalPathTimeline#2"/>
    <dgm:cxn modelId="{91A72D46-162A-44DF-8333-8CF3D7F18806}" type="presParOf" srcId="{8D6C0F72-35C7-4FDF-BDAC-4FF565A33A17}" destId="{E4D18DE3-4D68-4CCA-A662-044FD68AA3B7}" srcOrd="5" destOrd="0" presId="urn:microsoft.com/office/officeart/2017/3/layout/HorizontalPathTimeline#2"/>
    <dgm:cxn modelId="{195E9820-BD28-4383-BB8B-3801C236D4B5}" type="presParOf" srcId="{EE6F6E1A-AC88-44BD-8034-0C2734A7943C}" destId="{77D7097C-1EDE-4274-97C6-BE5F0924C39C}" srcOrd="5" destOrd="0" presId="urn:microsoft.com/office/officeart/2017/3/layout/HorizontalPathTimeline#2"/>
    <dgm:cxn modelId="{29CBD66A-1B9E-4227-A0A6-0A74303F6865}" type="presParOf" srcId="{EE6F6E1A-AC88-44BD-8034-0C2734A7943C}" destId="{DA0D1A8F-1D92-476F-972C-E82839B78B96}" srcOrd="6" destOrd="0" presId="urn:microsoft.com/office/officeart/2017/3/layout/HorizontalPathTimeline#2"/>
    <dgm:cxn modelId="{A350293D-0963-4BB3-858D-81760720AD56}" type="presParOf" srcId="{DA0D1A8F-1D92-476F-972C-E82839B78B96}" destId="{A72D3A03-5E34-4B13-9747-5EFFE003B8C1}" srcOrd="0" destOrd="0" presId="urn:microsoft.com/office/officeart/2017/3/layout/HorizontalPathTimeline#2"/>
    <dgm:cxn modelId="{AD06762D-21EE-4261-AD3E-60C1BFF2A574}" type="presParOf" srcId="{DA0D1A8F-1D92-476F-972C-E82839B78B96}" destId="{EB9D58D6-E34B-4990-86E2-B1CAE3536A29}" srcOrd="1" destOrd="0" presId="urn:microsoft.com/office/officeart/2017/3/layout/HorizontalPathTimeline#2"/>
    <dgm:cxn modelId="{BD022CFF-7A00-46AD-B49E-4FA70BAD24AF}" type="presParOf" srcId="{DA0D1A8F-1D92-476F-972C-E82839B78B96}" destId="{B9FF588F-5F27-4094-9B6D-747FD10A48B7}" srcOrd="2" destOrd="0" presId="urn:microsoft.com/office/officeart/2017/3/layout/HorizontalPathTimeline#2"/>
    <dgm:cxn modelId="{374BA1B3-3DEE-43EA-8E3F-977385263DC1}" type="presParOf" srcId="{DA0D1A8F-1D92-476F-972C-E82839B78B96}" destId="{160E0A3B-47C8-4C2F-8C45-EC9C3DFA1FFB}" srcOrd="3" destOrd="0" presId="urn:microsoft.com/office/officeart/2017/3/layout/HorizontalPathTimeline#2"/>
    <dgm:cxn modelId="{939964A6-04CF-4914-B621-59A261345117}" type="presParOf" srcId="{DA0D1A8F-1D92-476F-972C-E82839B78B96}" destId="{5646D4EB-C7F1-4D0E-8051-C7D6C1D31ADE}" srcOrd="4" destOrd="0" presId="urn:microsoft.com/office/officeart/2017/3/layout/HorizontalPathTimeline#2"/>
    <dgm:cxn modelId="{15513A16-9781-40EE-8F14-298BAFFAC844}" type="presParOf" srcId="{DA0D1A8F-1D92-476F-972C-E82839B78B96}" destId="{937215CC-5D52-40FA-BAD6-30FFF9CDB26A}" srcOrd="5" destOrd="0" presId="urn:microsoft.com/office/officeart/2017/3/layout/HorizontalPathTimeline#2"/>
    <dgm:cxn modelId="{63CC12B3-2BEC-4C22-AA69-B71529AA12A0}" type="presParOf" srcId="{EE6F6E1A-AC88-44BD-8034-0C2734A7943C}" destId="{33552C7C-A2D4-4FB7-AD93-DCB3C798AA86}" srcOrd="7" destOrd="0" presId="urn:microsoft.com/office/officeart/2017/3/layout/HorizontalPathTimeline#2"/>
    <dgm:cxn modelId="{BC239F0C-73B2-46F5-8CD5-C0E05EE657B1}" type="presParOf" srcId="{EE6F6E1A-AC88-44BD-8034-0C2734A7943C}" destId="{E02EEA3C-5485-4B77-B7B0-7A39B10F0BB4}" srcOrd="8" destOrd="0" presId="urn:microsoft.com/office/officeart/2017/3/layout/HorizontalPathTimeline#2"/>
    <dgm:cxn modelId="{E97A20AD-2C06-4101-A62B-1654DCD99024}" type="presParOf" srcId="{E02EEA3C-5485-4B77-B7B0-7A39B10F0BB4}" destId="{864F9172-41AB-4727-BD60-71E6F62154FB}" srcOrd="0" destOrd="0" presId="urn:microsoft.com/office/officeart/2017/3/layout/HorizontalPathTimeline#2"/>
    <dgm:cxn modelId="{CECCA3E3-40D1-4D70-A156-21D51D151C9D}" type="presParOf" srcId="{E02EEA3C-5485-4B77-B7B0-7A39B10F0BB4}" destId="{9DE62C25-DC37-4130-AE3D-9F589C2E8903}" srcOrd="1" destOrd="0" presId="urn:microsoft.com/office/officeart/2017/3/layout/HorizontalPathTimeline#2"/>
    <dgm:cxn modelId="{551F1B8E-C761-4A0D-BD20-1ADC2F8E7D4F}" type="presParOf" srcId="{E02EEA3C-5485-4B77-B7B0-7A39B10F0BB4}" destId="{D7C473BF-4C1D-41EC-BA7A-018501A202B0}" srcOrd="2" destOrd="0" presId="urn:microsoft.com/office/officeart/2017/3/layout/HorizontalPathTimeline#2"/>
    <dgm:cxn modelId="{B9F151E5-365B-4B4B-8365-7636CB8EE0DE}" type="presParOf" srcId="{E02EEA3C-5485-4B77-B7B0-7A39B10F0BB4}" destId="{277020A5-7024-4F77-9051-8B38AF80BE13}" srcOrd="3" destOrd="0" presId="urn:microsoft.com/office/officeart/2017/3/layout/HorizontalPathTimeline#2"/>
    <dgm:cxn modelId="{AD8E32F4-AD88-42BA-A1B7-B83C695C09E4}" type="presParOf" srcId="{E02EEA3C-5485-4B77-B7B0-7A39B10F0BB4}" destId="{03CEA676-E009-456C-B86F-9C9A7D3DA364}" srcOrd="4" destOrd="0" presId="urn:microsoft.com/office/officeart/2017/3/layout/HorizontalPathTimeline#2"/>
    <dgm:cxn modelId="{A5187015-38E2-4D85-A481-DFB73A5E1632}" type="presParOf" srcId="{E02EEA3C-5485-4B77-B7B0-7A39B10F0BB4}" destId="{0FF1AF1C-630A-46D4-9EE9-7D0F99B23BBE}" srcOrd="5" destOrd="0" presId="urn:microsoft.com/office/officeart/2017/3/layout/HorizontalPathTimeline#2"/>
    <dgm:cxn modelId="{0143BA61-D434-4270-ABBE-3D27F903BF88}" type="presParOf" srcId="{EE6F6E1A-AC88-44BD-8034-0C2734A7943C}" destId="{DC5874C0-3E99-4F33-9DAF-071284A44BB0}" srcOrd="9" destOrd="0" presId="urn:microsoft.com/office/officeart/2017/3/layout/HorizontalPathTimeline#2"/>
    <dgm:cxn modelId="{338D10D3-0848-4569-962F-3F1DE7E79F3F}" type="presParOf" srcId="{EE6F6E1A-AC88-44BD-8034-0C2734A7943C}" destId="{D0E5F216-CD40-4C0A-BCCC-EB2778B14FB1}" srcOrd="10" destOrd="0" presId="urn:microsoft.com/office/officeart/2017/3/layout/HorizontalPathTimeline#2"/>
    <dgm:cxn modelId="{F7980C7D-F163-4685-961F-2A7A7A130D43}" type="presParOf" srcId="{D0E5F216-CD40-4C0A-BCCC-EB2778B14FB1}" destId="{FEBB17A0-CDD2-475C-A3BD-EF3042C30F02}" srcOrd="0" destOrd="0" presId="urn:microsoft.com/office/officeart/2017/3/layout/HorizontalPathTimeline#2"/>
    <dgm:cxn modelId="{49CA917B-6D52-4780-8650-B5A7C77579DD}" type="presParOf" srcId="{D0E5F216-CD40-4C0A-BCCC-EB2778B14FB1}" destId="{592F470F-0AA7-41BC-9C58-BD338B632F04}" srcOrd="1" destOrd="0" presId="urn:microsoft.com/office/officeart/2017/3/layout/HorizontalPathTimeline#2"/>
    <dgm:cxn modelId="{6964402B-B387-44A4-8C81-7CC85407980E}" type="presParOf" srcId="{D0E5F216-CD40-4C0A-BCCC-EB2778B14FB1}" destId="{0BFF42AD-C77B-4FB5-8BD3-DB4EE98876A4}" srcOrd="2" destOrd="0" presId="urn:microsoft.com/office/officeart/2017/3/layout/HorizontalPathTimeline#2"/>
    <dgm:cxn modelId="{5BC16D4A-0E5D-4EBB-BAF9-454AAAB44E30}" type="presParOf" srcId="{D0E5F216-CD40-4C0A-BCCC-EB2778B14FB1}" destId="{339B8FA8-54BE-40C1-A360-5295755ABD5F}" srcOrd="3" destOrd="0" presId="urn:microsoft.com/office/officeart/2017/3/layout/HorizontalPathTimeline#2"/>
    <dgm:cxn modelId="{082E5B37-3482-416B-89D2-044853136124}" type="presParOf" srcId="{D0E5F216-CD40-4C0A-BCCC-EB2778B14FB1}" destId="{6A92963A-DAC0-4100-A880-D4F1298DDCBA}" srcOrd="4" destOrd="0" presId="urn:microsoft.com/office/officeart/2017/3/layout/HorizontalPathTimeline#2"/>
    <dgm:cxn modelId="{403E2D17-D989-4811-BE0D-29CB5367A24A}" type="presParOf" srcId="{D0E5F216-CD40-4C0A-BCCC-EB2778B14FB1}" destId="{7C452816-4F28-4EA1-9ED4-C3371F602A57}" srcOrd="5" destOrd="0" presId="urn:microsoft.com/office/officeart/2017/3/layout/HorizontalPathTimeline#2"/>
    <dgm:cxn modelId="{FBDAA3DE-6589-44DE-8633-34282E33AD7B}" type="presParOf" srcId="{EE6F6E1A-AC88-44BD-8034-0C2734A7943C}" destId="{C1AD11DC-8FCB-4318-A59C-9A273E0A5323}" srcOrd="11" destOrd="0" presId="urn:microsoft.com/office/officeart/2017/3/layout/HorizontalPathTimeline#2"/>
    <dgm:cxn modelId="{5DA0D71C-F4CB-40DE-9DFE-B13C0A07C157}" type="presParOf" srcId="{EE6F6E1A-AC88-44BD-8034-0C2734A7943C}" destId="{38E8587B-002B-4117-BEFF-1A429385925C}" srcOrd="12" destOrd="0" presId="urn:microsoft.com/office/officeart/2017/3/layout/HorizontalPathTimeline#2"/>
    <dgm:cxn modelId="{33BD3791-F59B-4401-9B70-C3793BD517F5}" type="presParOf" srcId="{38E8587B-002B-4117-BEFF-1A429385925C}" destId="{E77DDA42-D707-47DA-9303-9E9EA561564F}" srcOrd="0" destOrd="0" presId="urn:microsoft.com/office/officeart/2017/3/layout/HorizontalPathTimeline#2"/>
    <dgm:cxn modelId="{3322ECA0-0575-4B39-8318-C4BA0BD4EDD2}" type="presParOf" srcId="{38E8587B-002B-4117-BEFF-1A429385925C}" destId="{0AFC3A1E-DEF7-45B1-9B0C-7C306C79E9CC}" srcOrd="1" destOrd="0" presId="urn:microsoft.com/office/officeart/2017/3/layout/HorizontalPathTimeline#2"/>
    <dgm:cxn modelId="{148E2AC7-D5A6-432D-A23D-D3A4B4EC3BD3}" type="presParOf" srcId="{38E8587B-002B-4117-BEFF-1A429385925C}" destId="{5389B176-BC9B-4D6A-B473-EB5E18727F71}" srcOrd="2" destOrd="0" presId="urn:microsoft.com/office/officeart/2017/3/layout/HorizontalPathTimeline#2"/>
    <dgm:cxn modelId="{C888E71D-2D9E-48F5-9E10-F1C23D655C8A}" type="presParOf" srcId="{38E8587B-002B-4117-BEFF-1A429385925C}" destId="{E5B415E0-7AB3-4C61-9C3D-C93F20AF2A9C}" srcOrd="3" destOrd="0" presId="urn:microsoft.com/office/officeart/2017/3/layout/HorizontalPathTimeline#2"/>
    <dgm:cxn modelId="{5598688B-84E5-4EEB-BDEF-009A9744025A}" type="presParOf" srcId="{38E8587B-002B-4117-BEFF-1A429385925C}" destId="{E189258E-DA4F-4011-96DA-A84595236E0D}" srcOrd="4" destOrd="0" presId="urn:microsoft.com/office/officeart/2017/3/layout/HorizontalPathTimeline#2"/>
    <dgm:cxn modelId="{6B45EB21-DBE7-4B88-A564-4902AA7F3509}" type="presParOf" srcId="{38E8587B-002B-4117-BEFF-1A429385925C}" destId="{669E70EE-0A3C-4CF3-88B2-1339C1B0E6FD}" srcOrd="5" destOrd="0" presId="urn:microsoft.com/office/officeart/2017/3/layout/HorizontalPathTimeline#2"/>
    <dgm:cxn modelId="{09B3B561-4007-4B8B-BF6B-57DEE0601956}" type="presParOf" srcId="{EE6F6E1A-AC88-44BD-8034-0C2734A7943C}" destId="{1353B496-67EA-4FD0-827B-4D57EE89C515}" srcOrd="13" destOrd="0" presId="urn:microsoft.com/office/officeart/2017/3/layout/HorizontalPathTimeline#2"/>
    <dgm:cxn modelId="{19621E2E-ABE4-416C-83E7-770C5258EDCD}" type="presParOf" srcId="{EE6F6E1A-AC88-44BD-8034-0C2734A7943C}" destId="{B603EE85-ACA5-4B29-9215-2519D419F737}" srcOrd="14" destOrd="0" presId="urn:microsoft.com/office/officeart/2017/3/layout/HorizontalPathTimeline#2"/>
    <dgm:cxn modelId="{DA5D5D2C-D137-4F23-A9C3-CB1750C11E1E}" type="presParOf" srcId="{B603EE85-ACA5-4B29-9215-2519D419F737}" destId="{70B46792-449C-43C0-9E93-BDCE8E4CA152}" srcOrd="0" destOrd="0" presId="urn:microsoft.com/office/officeart/2017/3/layout/HorizontalPathTimeline#2"/>
    <dgm:cxn modelId="{55826B7E-74E0-4A7D-96CC-1E4DD86A67FB}" type="presParOf" srcId="{B603EE85-ACA5-4B29-9215-2519D419F737}" destId="{D09C0A5B-10F6-48A9-B35A-7139BC22CF52}" srcOrd="1" destOrd="0" presId="urn:microsoft.com/office/officeart/2017/3/layout/HorizontalPathTimeline#2"/>
    <dgm:cxn modelId="{3FCDF313-9604-4495-BD3D-9870129EA965}" type="presParOf" srcId="{B603EE85-ACA5-4B29-9215-2519D419F737}" destId="{62A128CD-D643-4162-AC7B-6E89457B06ED}" srcOrd="2" destOrd="0" presId="urn:microsoft.com/office/officeart/2017/3/layout/HorizontalPathTimeline#2"/>
    <dgm:cxn modelId="{29E2EE36-4366-49E5-BA7F-A10B8DB71DDB}" type="presParOf" srcId="{B603EE85-ACA5-4B29-9215-2519D419F737}" destId="{2FABDF59-6774-4B63-ACA2-5E2690B410E7}" srcOrd="3" destOrd="0" presId="urn:microsoft.com/office/officeart/2017/3/layout/HorizontalPathTimeline#2"/>
    <dgm:cxn modelId="{F2E7D5FD-9AFA-490C-874A-923AD6746013}" type="presParOf" srcId="{B603EE85-ACA5-4B29-9215-2519D419F737}" destId="{E2970679-B658-4232-8A5A-5163F4DAD1E8}" srcOrd="4" destOrd="0" presId="urn:microsoft.com/office/officeart/2017/3/layout/HorizontalPathTimeline#2"/>
    <dgm:cxn modelId="{95CE264F-40EF-4025-BD55-6E79D18190D5}" type="presParOf" srcId="{B603EE85-ACA5-4B29-9215-2519D419F737}" destId="{259B453E-D6A0-4376-8781-0B3CAE31D388}" srcOrd="5" destOrd="0" presId="urn:microsoft.com/office/officeart/2017/3/layout/HorizontalPathTimelin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D67ED0-6EEA-48F6-A9C1-BE754AABC76A}" type="doc">
      <dgm:prSet loTypeId="urn:microsoft.com/office/officeart/2017/3/layout/HorizontalPathTimeline#2" loCatId="other" qsTypeId="urn:microsoft.com/office/officeart/2005/8/quickstyle/simple1" qsCatId="simple" csTypeId="urn:microsoft.com/office/officeart/2005/8/colors/accent1_2" csCatId="accent1" phldr="1"/>
      <dgm:spPr/>
      <dgm:t>
        <a:bodyPr/>
        <a:lstStyle/>
        <a:p>
          <a:endParaRPr lang="en-US"/>
        </a:p>
      </dgm:t>
    </dgm:pt>
    <dgm:pt modelId="{AE62509E-8FD5-4BC0-8484-49407DA07B2D}">
      <dgm:prSet phldrT="[Text]"/>
      <dgm:spPr/>
      <dgm:t>
        <a:bodyPr/>
        <a:lstStyle/>
        <a:p>
          <a:pPr>
            <a:lnSpc>
              <a:spcPct val="100000"/>
            </a:lnSpc>
            <a:spcAft>
              <a:spcPts val="0"/>
            </a:spcAft>
          </a:pPr>
          <a:r>
            <a:rPr lang="en-US" b="1" spc="100" baseline="0" dirty="0">
              <a:solidFill>
                <a:schemeClr val="tx1"/>
              </a:solidFill>
            </a:rPr>
            <a:t>Find a Book or Journal</a:t>
          </a:r>
        </a:p>
      </dgm:t>
    </dgm:pt>
    <dgm:pt modelId="{8F2C679D-77AF-46F9-9ACE-1E1D440B1883}" type="parTrans" cxnId="{B681E0E7-0B3A-4DB8-BF19-F9AE0E1C787B}">
      <dgm:prSet/>
      <dgm:spPr/>
      <dgm:t>
        <a:bodyPr/>
        <a:lstStyle/>
        <a:p>
          <a:endParaRPr lang="en-US">
            <a:solidFill>
              <a:schemeClr val="tx1"/>
            </a:solidFill>
          </a:endParaRPr>
        </a:p>
      </dgm:t>
    </dgm:pt>
    <dgm:pt modelId="{5C2CB4AF-F88D-4FBE-A40E-0CC048A23B9E}" type="sibTrans" cxnId="{B681E0E7-0B3A-4DB8-BF19-F9AE0E1C787B}">
      <dgm:prSet/>
      <dgm:spPr/>
      <dgm:t>
        <a:bodyPr/>
        <a:lstStyle/>
        <a:p>
          <a:endParaRPr lang="en-US">
            <a:solidFill>
              <a:schemeClr val="tx1"/>
            </a:solidFill>
          </a:endParaRPr>
        </a:p>
      </dgm:t>
    </dgm:pt>
    <dgm:pt modelId="{20928AAA-F457-4A09-8AAC-A82210983FBE}">
      <dgm:prSet phldrT="[Text]"/>
      <dgm:spPr/>
      <dgm:t>
        <a:bodyPr/>
        <a:lstStyle/>
        <a:p>
          <a:pPr>
            <a:lnSpc>
              <a:spcPct val="100000"/>
            </a:lnSpc>
            <a:spcAft>
              <a:spcPts val="0"/>
            </a:spcAft>
          </a:pPr>
          <a:r>
            <a:rPr lang="en-US" b="1" spc="100" baseline="0" dirty="0">
              <a:solidFill>
                <a:schemeClr val="tx1"/>
              </a:solidFill>
            </a:rPr>
            <a:t>Submit Manuscript</a:t>
          </a:r>
        </a:p>
      </dgm:t>
    </dgm:pt>
    <dgm:pt modelId="{915085CE-2C78-4B64-8FF4-E48DB7BD55D2}" type="parTrans" cxnId="{BA476174-221B-4A3D-B4E2-5FCC084B59D3}">
      <dgm:prSet/>
      <dgm:spPr/>
      <dgm:t>
        <a:bodyPr/>
        <a:lstStyle/>
        <a:p>
          <a:endParaRPr lang="en-US">
            <a:solidFill>
              <a:schemeClr val="tx1"/>
            </a:solidFill>
          </a:endParaRPr>
        </a:p>
      </dgm:t>
    </dgm:pt>
    <dgm:pt modelId="{EB5D5454-A5E9-4E37-B514-DFC5324A66C0}" type="sibTrans" cxnId="{BA476174-221B-4A3D-B4E2-5FCC084B59D3}">
      <dgm:prSet/>
      <dgm:spPr/>
      <dgm:t>
        <a:bodyPr/>
        <a:lstStyle/>
        <a:p>
          <a:endParaRPr lang="en-US">
            <a:solidFill>
              <a:schemeClr val="tx1"/>
            </a:solidFill>
          </a:endParaRPr>
        </a:p>
      </dgm:t>
    </dgm:pt>
    <dgm:pt modelId="{03738E35-4243-4E7D-A93F-C07DA3901E78}">
      <dgm:prSet phldrT="[Text]" custT="1"/>
      <dgm:spPr/>
      <dgm:t>
        <a:bodyPr/>
        <a:lstStyle/>
        <a:p>
          <a:pPr>
            <a:lnSpc>
              <a:spcPct val="100000"/>
            </a:lnSpc>
            <a:spcAft>
              <a:spcPts val="0"/>
            </a:spcAft>
          </a:pPr>
          <a:r>
            <a:rPr lang="en-US" sz="1400" b="1" spc="100" baseline="0" dirty="0">
              <a:solidFill>
                <a:schemeClr val="tx1"/>
              </a:solidFill>
            </a:rPr>
            <a:t>Make Revisions</a:t>
          </a:r>
        </a:p>
      </dgm:t>
    </dgm:pt>
    <dgm:pt modelId="{DABBAF6C-D1C9-42E1-B928-5ACDE3D21AB0}" type="parTrans" cxnId="{E41AD5BE-76F3-4A9E-8059-7FC968661703}">
      <dgm:prSet/>
      <dgm:spPr/>
      <dgm:t>
        <a:bodyPr/>
        <a:lstStyle/>
        <a:p>
          <a:endParaRPr lang="en-US">
            <a:solidFill>
              <a:schemeClr val="tx1"/>
            </a:solidFill>
          </a:endParaRPr>
        </a:p>
      </dgm:t>
    </dgm:pt>
    <dgm:pt modelId="{6BF5896A-A334-45B0-B451-09159F55B184}" type="sibTrans" cxnId="{E41AD5BE-76F3-4A9E-8059-7FC968661703}">
      <dgm:prSet/>
      <dgm:spPr/>
      <dgm:t>
        <a:bodyPr/>
        <a:lstStyle/>
        <a:p>
          <a:endParaRPr lang="en-US">
            <a:solidFill>
              <a:schemeClr val="tx1"/>
            </a:solidFill>
          </a:endParaRPr>
        </a:p>
      </dgm:t>
    </dgm:pt>
    <dgm:pt modelId="{962BFD33-E216-4331-BBD8-38EEDAB2E2C0}">
      <dgm:prSet phldrT="[Text]"/>
      <dgm:spPr/>
      <dgm:t>
        <a:bodyPr/>
        <a:lstStyle/>
        <a:p>
          <a:pPr>
            <a:lnSpc>
              <a:spcPct val="90000"/>
            </a:lnSpc>
            <a:spcAft>
              <a:spcPts val="0"/>
            </a:spcAft>
            <a:buFont typeface="Arial" panose="020B0604020202020204" pitchFamily="34" charset="0"/>
            <a:buNone/>
          </a:pPr>
          <a:r>
            <a:rPr lang="en-US" b="1" spc="100" baseline="0" dirty="0">
              <a:solidFill>
                <a:schemeClr val="tx1"/>
              </a:solidFill>
            </a:rPr>
            <a:t>Final Submission</a:t>
          </a:r>
        </a:p>
      </dgm:t>
    </dgm:pt>
    <dgm:pt modelId="{AB5F98BE-C987-462F-85E3-90E8BE69A319}" type="parTrans" cxnId="{D77C3B5C-C13D-41B7-AA50-BE60CD5D3FAD}">
      <dgm:prSet/>
      <dgm:spPr/>
      <dgm:t>
        <a:bodyPr/>
        <a:lstStyle/>
        <a:p>
          <a:endParaRPr lang="en-US">
            <a:solidFill>
              <a:schemeClr val="tx1"/>
            </a:solidFill>
          </a:endParaRPr>
        </a:p>
      </dgm:t>
    </dgm:pt>
    <dgm:pt modelId="{FF557E39-8331-4155-901F-701688C4CCAD}" type="sibTrans" cxnId="{D77C3B5C-C13D-41B7-AA50-BE60CD5D3FAD}">
      <dgm:prSet/>
      <dgm:spPr/>
      <dgm:t>
        <a:bodyPr/>
        <a:lstStyle/>
        <a:p>
          <a:endParaRPr lang="en-US">
            <a:solidFill>
              <a:schemeClr val="tx1"/>
            </a:solidFill>
          </a:endParaRPr>
        </a:p>
      </dgm:t>
    </dgm:pt>
    <dgm:pt modelId="{4B075034-3129-4DD5-98D7-318F326739CC}">
      <dgm:prSet phldrT="[Text]"/>
      <dgm:spPr/>
      <dgm:t>
        <a:bodyPr/>
        <a:lstStyle/>
        <a:p>
          <a:pPr>
            <a:lnSpc>
              <a:spcPct val="90000"/>
            </a:lnSpc>
            <a:spcAft>
              <a:spcPts val="0"/>
            </a:spcAft>
            <a:buFont typeface="Arial" panose="020B0604020202020204" pitchFamily="34" charset="0"/>
            <a:buChar char="•"/>
          </a:pPr>
          <a:r>
            <a:rPr lang="en-US" b="1" spc="100" baseline="0" dirty="0">
              <a:solidFill>
                <a:schemeClr val="tx1"/>
              </a:solidFill>
            </a:rPr>
            <a:t>Final Proof</a:t>
          </a:r>
        </a:p>
      </dgm:t>
    </dgm:pt>
    <dgm:pt modelId="{ACA0AE6F-8D87-4F61-8D3E-12FC4D4132DA}" type="parTrans" cxnId="{3FFF5DC7-0983-4794-B4CB-F1F2D9CE51EC}">
      <dgm:prSet/>
      <dgm:spPr/>
      <dgm:t>
        <a:bodyPr/>
        <a:lstStyle/>
        <a:p>
          <a:endParaRPr lang="en-US">
            <a:solidFill>
              <a:schemeClr val="tx1"/>
            </a:solidFill>
          </a:endParaRPr>
        </a:p>
      </dgm:t>
    </dgm:pt>
    <dgm:pt modelId="{4F1D94B4-1627-4363-B86E-DD3281EE398D}" type="sibTrans" cxnId="{3FFF5DC7-0983-4794-B4CB-F1F2D9CE51EC}">
      <dgm:prSet/>
      <dgm:spPr/>
      <dgm:t>
        <a:bodyPr/>
        <a:lstStyle/>
        <a:p>
          <a:endParaRPr lang="en-US">
            <a:solidFill>
              <a:schemeClr val="tx1"/>
            </a:solidFill>
          </a:endParaRPr>
        </a:p>
      </dgm:t>
    </dgm:pt>
    <dgm:pt modelId="{B296910E-5EDD-40B6-9F5C-49436E692D0A}">
      <dgm:prSet custT="1"/>
      <dgm:spPr>
        <a:ln>
          <a:solidFill>
            <a:schemeClr val="accent6"/>
          </a:solidFill>
        </a:ln>
      </dgm:spPr>
      <dgm:t>
        <a:bodyPr/>
        <a:lstStyle/>
        <a:p>
          <a:pPr>
            <a:buFont typeface="Arial" panose="020B0604020202020204" pitchFamily="34" charset="0"/>
            <a:buChar char="•"/>
          </a:pPr>
          <a:r>
            <a:rPr lang="en-US" sz="1050" spc="100" baseline="0" dirty="0">
              <a:solidFill>
                <a:schemeClr val="accent6">
                  <a:lumMod val="75000"/>
                </a:schemeClr>
              </a:solidFill>
            </a:rPr>
            <a:t>Submit your final, polished manuscript</a:t>
          </a:r>
        </a:p>
      </dgm:t>
    </dgm:pt>
    <dgm:pt modelId="{911B340C-3486-4299-920E-5DB640C4EDC9}" type="parTrans" cxnId="{047969A5-710C-4C0E-B61E-734F166269A0}">
      <dgm:prSet/>
      <dgm:spPr/>
      <dgm:t>
        <a:bodyPr/>
        <a:lstStyle/>
        <a:p>
          <a:endParaRPr lang="en-US">
            <a:solidFill>
              <a:schemeClr val="tx1"/>
            </a:solidFill>
          </a:endParaRPr>
        </a:p>
      </dgm:t>
    </dgm:pt>
    <dgm:pt modelId="{33A0507C-F24C-416A-8E94-DB84555D29CB}" type="sibTrans" cxnId="{047969A5-710C-4C0E-B61E-734F166269A0}">
      <dgm:prSet/>
      <dgm:spPr/>
      <dgm:t>
        <a:bodyPr/>
        <a:lstStyle/>
        <a:p>
          <a:endParaRPr lang="en-US">
            <a:solidFill>
              <a:schemeClr val="tx1"/>
            </a:solidFill>
          </a:endParaRPr>
        </a:p>
      </dgm:t>
    </dgm:pt>
    <dgm:pt modelId="{1080EDDF-ADDC-4DF2-8E5F-F49A7CF611ED}">
      <dgm:prSet custT="1"/>
      <dgm:spPr>
        <a:ln>
          <a:solidFill>
            <a:schemeClr val="accent6"/>
          </a:solidFill>
        </a:ln>
      </dgm:spPr>
      <dgm:t>
        <a:bodyPr/>
        <a:lstStyle/>
        <a:p>
          <a:pPr>
            <a:buFont typeface="Arial" panose="020B0604020202020204" pitchFamily="34" charset="0"/>
            <a:buChar char="•"/>
          </a:pPr>
          <a:r>
            <a:rPr lang="en-US" sz="1050" b="0" i="0" spc="100" baseline="0" dirty="0">
              <a:solidFill>
                <a:schemeClr val="accent6">
                  <a:lumMod val="75000"/>
                </a:schemeClr>
              </a:solidFill>
            </a:rPr>
            <a:t>Proof the final typeset version of the manuscript</a:t>
          </a:r>
          <a:endParaRPr lang="en-US" sz="1050" spc="100" baseline="0" dirty="0">
            <a:solidFill>
              <a:schemeClr val="accent6">
                <a:lumMod val="75000"/>
              </a:schemeClr>
            </a:solidFill>
          </a:endParaRPr>
        </a:p>
      </dgm:t>
    </dgm:pt>
    <dgm:pt modelId="{8583E403-5FDD-4D7C-B9B3-0CD49AFEBACE}" type="parTrans" cxnId="{0DE29C93-78F2-43AA-B58C-7715B6F0EBD8}">
      <dgm:prSet/>
      <dgm:spPr/>
      <dgm:t>
        <a:bodyPr/>
        <a:lstStyle/>
        <a:p>
          <a:endParaRPr lang="en-US">
            <a:solidFill>
              <a:schemeClr val="tx1"/>
            </a:solidFill>
          </a:endParaRPr>
        </a:p>
      </dgm:t>
    </dgm:pt>
    <dgm:pt modelId="{4C9E55B0-B04E-4552-BC60-A9DA24745302}" type="sibTrans" cxnId="{0DE29C93-78F2-43AA-B58C-7715B6F0EBD8}">
      <dgm:prSet/>
      <dgm:spPr/>
      <dgm:t>
        <a:bodyPr/>
        <a:lstStyle/>
        <a:p>
          <a:endParaRPr lang="en-US">
            <a:solidFill>
              <a:schemeClr val="tx1"/>
            </a:solidFill>
          </a:endParaRPr>
        </a:p>
      </dgm:t>
    </dgm:pt>
    <dgm:pt modelId="{DD4E599F-FEDF-44E8-B4DD-B4BF594C7867}">
      <dgm:prSet custT="1"/>
      <dgm:spPr/>
      <dgm:t>
        <a:bodyPr/>
        <a:lstStyle/>
        <a:p>
          <a:pPr>
            <a:buFont typeface="Arial" panose="020B0604020202020204" pitchFamily="34" charset="0"/>
            <a:buChar char="•"/>
          </a:pPr>
          <a:r>
            <a:rPr lang="en-US" sz="1400" b="1" spc="100" baseline="0" dirty="0">
              <a:solidFill>
                <a:schemeClr val="tx1"/>
              </a:solidFill>
            </a:rPr>
            <a:t>Promote and Share Your Work</a:t>
          </a:r>
        </a:p>
      </dgm:t>
    </dgm:pt>
    <dgm:pt modelId="{79779D6B-351A-4CA7-973D-20BFFFD297BE}" type="parTrans" cxnId="{85DEA3DA-A853-4B6F-B430-56487CE848A4}">
      <dgm:prSet/>
      <dgm:spPr/>
      <dgm:t>
        <a:bodyPr/>
        <a:lstStyle/>
        <a:p>
          <a:endParaRPr lang="en-US"/>
        </a:p>
      </dgm:t>
    </dgm:pt>
    <dgm:pt modelId="{E9DBE665-F6F4-4874-B3B9-5DFBB7BB8452}" type="sibTrans" cxnId="{85DEA3DA-A853-4B6F-B430-56487CE848A4}">
      <dgm:prSet/>
      <dgm:spPr/>
      <dgm:t>
        <a:bodyPr/>
        <a:lstStyle/>
        <a:p>
          <a:endParaRPr lang="en-US"/>
        </a:p>
      </dgm:t>
    </dgm:pt>
    <dgm:pt modelId="{D1C97E68-7E1C-4A80-BB33-3FFA0896B08A}">
      <dgm:prSet custT="1"/>
      <dgm:spPr>
        <a:ln>
          <a:solidFill>
            <a:schemeClr val="accent6"/>
          </a:solidFill>
        </a:ln>
      </dgm:spPr>
      <dgm:t>
        <a:bodyPr/>
        <a:lstStyle/>
        <a:p>
          <a:pPr>
            <a:buFont typeface="Arial" panose="020B0604020202020204" pitchFamily="34" charset="0"/>
            <a:buChar char="•"/>
          </a:pPr>
          <a:r>
            <a:rPr lang="en-US" sz="1050" spc="100" baseline="0" dirty="0">
              <a:solidFill>
                <a:schemeClr val="accent6">
                  <a:lumMod val="75000"/>
                </a:schemeClr>
              </a:solidFill>
            </a:rPr>
            <a:t>Share the news of the published paper with your peers</a:t>
          </a:r>
        </a:p>
      </dgm:t>
    </dgm:pt>
    <dgm:pt modelId="{E29003BC-3357-4E93-8C36-7B7BC2006D19}" type="parTrans" cxnId="{D2C2F171-56C8-4FFC-B791-8067F241B103}">
      <dgm:prSet/>
      <dgm:spPr/>
      <dgm:t>
        <a:bodyPr/>
        <a:lstStyle/>
        <a:p>
          <a:endParaRPr lang="en-US"/>
        </a:p>
      </dgm:t>
    </dgm:pt>
    <dgm:pt modelId="{3EE5129B-E62A-4382-9552-C0831F0774BD}" type="sibTrans" cxnId="{D2C2F171-56C8-4FFC-B791-8067F241B103}">
      <dgm:prSet/>
      <dgm:spPr/>
      <dgm:t>
        <a:bodyPr/>
        <a:lstStyle/>
        <a:p>
          <a:endParaRPr lang="en-US"/>
        </a:p>
      </dgm:t>
    </dgm:pt>
    <dgm:pt modelId="{0CB9E82A-F808-427D-AF16-89152A4C4881}">
      <dgm:prSet phldrT="[Text]" custT="1"/>
      <dgm:spPr>
        <a:ln>
          <a:solidFill>
            <a:schemeClr val="accent6"/>
          </a:solidFill>
        </a:ln>
      </dgm:spPr>
      <dgm:t>
        <a:bodyPr/>
        <a:lstStyle/>
        <a:p>
          <a:pPr>
            <a:lnSpc>
              <a:spcPct val="100000"/>
            </a:lnSpc>
            <a:spcAft>
              <a:spcPts val="0"/>
            </a:spcAft>
          </a:pPr>
          <a:r>
            <a:rPr lang="en-US" sz="1050" spc="100" baseline="0" dirty="0">
              <a:solidFill>
                <a:schemeClr val="accent6">
                  <a:lumMod val="75000"/>
                </a:schemeClr>
              </a:solidFill>
            </a:rPr>
            <a:t>Find a relevant book or journal to submit your work to</a:t>
          </a:r>
        </a:p>
      </dgm:t>
    </dgm:pt>
    <dgm:pt modelId="{D3B3EDF8-FE1A-47F0-ABA3-F364B2DFBA44}" type="parTrans" cxnId="{708E6E99-D607-4D39-85CE-465EE98C9FA9}">
      <dgm:prSet/>
      <dgm:spPr/>
      <dgm:t>
        <a:bodyPr/>
        <a:lstStyle/>
        <a:p>
          <a:endParaRPr lang="en-US"/>
        </a:p>
      </dgm:t>
    </dgm:pt>
    <dgm:pt modelId="{200696AD-8871-4F5B-900E-0CED06EB318A}" type="sibTrans" cxnId="{708E6E99-D607-4D39-85CE-465EE98C9FA9}">
      <dgm:prSet/>
      <dgm:spPr/>
      <dgm:t>
        <a:bodyPr/>
        <a:lstStyle/>
        <a:p>
          <a:endParaRPr lang="en-US"/>
        </a:p>
      </dgm:t>
    </dgm:pt>
    <dgm:pt modelId="{DD10EF0C-DD78-4C5D-B687-E20F213642F9}">
      <dgm:prSet phldrT="[Text]" custT="1"/>
      <dgm:spPr>
        <a:ln>
          <a:solidFill>
            <a:schemeClr val="accent6"/>
          </a:solidFill>
        </a:ln>
      </dgm:spPr>
      <dgm:t>
        <a:bodyPr/>
        <a:lstStyle/>
        <a:p>
          <a:pPr>
            <a:lnSpc>
              <a:spcPct val="100000"/>
            </a:lnSpc>
            <a:spcAft>
              <a:spcPts val="0"/>
            </a:spcAft>
          </a:pPr>
          <a:r>
            <a:rPr lang="en-US" sz="1050" spc="100" baseline="0" dirty="0">
              <a:solidFill>
                <a:schemeClr val="accent6">
                  <a:lumMod val="75000"/>
                </a:schemeClr>
              </a:solidFill>
            </a:rPr>
            <a:t>Follow the book or journal’s submission guidelines to submit the article</a:t>
          </a:r>
        </a:p>
      </dgm:t>
    </dgm:pt>
    <dgm:pt modelId="{765F0EC8-EC7F-4B25-8039-107DBDED8C61}" type="parTrans" cxnId="{1C9E15D3-9208-47ED-B76D-43ED9D0C3EF7}">
      <dgm:prSet/>
      <dgm:spPr/>
      <dgm:t>
        <a:bodyPr/>
        <a:lstStyle/>
        <a:p>
          <a:endParaRPr lang="en-US"/>
        </a:p>
      </dgm:t>
    </dgm:pt>
    <dgm:pt modelId="{D14DA465-F23D-44FA-A391-8869B0E4D664}" type="sibTrans" cxnId="{1C9E15D3-9208-47ED-B76D-43ED9D0C3EF7}">
      <dgm:prSet/>
      <dgm:spPr/>
      <dgm:t>
        <a:bodyPr/>
        <a:lstStyle/>
        <a:p>
          <a:endParaRPr lang="en-US"/>
        </a:p>
      </dgm:t>
    </dgm:pt>
    <dgm:pt modelId="{912A795A-87D6-4BC0-B525-E725BFA46615}">
      <dgm:prSet phldrT="[Text]" custT="1"/>
      <dgm:spPr>
        <a:ln>
          <a:solidFill>
            <a:schemeClr val="accent6"/>
          </a:solidFill>
        </a:ln>
      </dgm:spPr>
      <dgm:t>
        <a:bodyPr/>
        <a:lstStyle/>
        <a:p>
          <a:pPr>
            <a:lnSpc>
              <a:spcPct val="100000"/>
            </a:lnSpc>
            <a:spcAft>
              <a:spcPts val="0"/>
            </a:spcAft>
          </a:pPr>
          <a:r>
            <a:rPr lang="en-US" sz="1050" b="0" spc="100" baseline="0" dirty="0">
              <a:solidFill>
                <a:schemeClr val="accent6">
                  <a:lumMod val="75000"/>
                </a:schemeClr>
              </a:solidFill>
            </a:rPr>
            <a:t>Make revisions based on reviewer feedback during the double-blind peer review process</a:t>
          </a:r>
        </a:p>
      </dgm:t>
    </dgm:pt>
    <dgm:pt modelId="{E852AB4E-B64C-4A68-A507-24AFFA8315A5}" type="parTrans" cxnId="{F82BE155-5F68-4ECB-B05E-EB6C63FAE42C}">
      <dgm:prSet/>
      <dgm:spPr/>
      <dgm:t>
        <a:bodyPr/>
        <a:lstStyle/>
        <a:p>
          <a:endParaRPr lang="en-US"/>
        </a:p>
      </dgm:t>
    </dgm:pt>
    <dgm:pt modelId="{D6598577-6D17-426C-BAB6-81BB5B9A4DA6}" type="sibTrans" cxnId="{F82BE155-5F68-4ECB-B05E-EB6C63FAE42C}">
      <dgm:prSet/>
      <dgm:spPr/>
      <dgm:t>
        <a:bodyPr/>
        <a:lstStyle/>
        <a:p>
          <a:endParaRPr lang="en-US"/>
        </a:p>
      </dgm:t>
    </dgm:pt>
    <dgm:pt modelId="{93C358AC-5BA0-4CB6-B22F-1B95FA53D0F3}" type="pres">
      <dgm:prSet presAssocID="{44D67ED0-6EEA-48F6-A9C1-BE754AABC76A}" presName="root" presStyleCnt="0">
        <dgm:presLayoutVars>
          <dgm:chMax/>
          <dgm:chPref/>
          <dgm:dir/>
          <dgm:animLvl val="lvl"/>
        </dgm:presLayoutVars>
      </dgm:prSet>
      <dgm:spPr/>
    </dgm:pt>
    <dgm:pt modelId="{9F83E70B-EE6D-407B-8E1F-FE26817B3B1D}" type="pres">
      <dgm:prSet presAssocID="{44D67ED0-6EEA-48F6-A9C1-BE754AABC76A}" presName="divider" presStyleLbl="asst0" presStyleIdx="0" presStyleCnt="1"/>
      <dgm:spPr>
        <a:solidFill>
          <a:schemeClr val="accent6"/>
        </a:solidFill>
        <a:ln>
          <a:noFill/>
        </a:ln>
      </dgm:spPr>
    </dgm:pt>
    <dgm:pt modelId="{EE6F6E1A-AC88-44BD-8034-0C2734A7943C}" type="pres">
      <dgm:prSet presAssocID="{44D67ED0-6EEA-48F6-A9C1-BE754AABC76A}" presName="nodes" presStyleCnt="0">
        <dgm:presLayoutVars>
          <dgm:chMax/>
          <dgm:chPref/>
          <dgm:animLvl val="lvl"/>
        </dgm:presLayoutVars>
      </dgm:prSet>
      <dgm:spPr/>
    </dgm:pt>
    <dgm:pt modelId="{27CC3FEA-4989-4FE6-A03A-48D0F90DB146}" type="pres">
      <dgm:prSet presAssocID="{AE62509E-8FD5-4BC0-8484-49407DA07B2D}" presName="composite" presStyleCnt="0"/>
      <dgm:spPr/>
    </dgm:pt>
    <dgm:pt modelId="{B3AC6DBE-85B6-4AF3-BADF-7E1E82B735CC}" type="pres">
      <dgm:prSet presAssocID="{AE62509E-8FD5-4BC0-8484-49407DA07B2D}" presName="ConnectorPoint" presStyleLbl="fgAcc1" presStyleIdx="0" presStyleCnt="6"/>
      <dgm:spPr>
        <a:ln>
          <a:noFill/>
        </a:ln>
      </dgm:spPr>
    </dgm:pt>
    <dgm:pt modelId="{EAA550E8-D286-40B4-9B20-40DE0FCA02CE}" type="pres">
      <dgm:prSet presAssocID="{AE62509E-8FD5-4BC0-8484-49407DA07B2D}" presName="ConnectLine" presStyleLbl="alignNode1" presStyleIdx="0" presStyleCnt="6"/>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13B6FF8E-261C-4941-9C10-4D13C6F1D5E7}" type="pres">
      <dgm:prSet presAssocID="{AE62509E-8FD5-4BC0-8484-49407DA07B2D}" presName="FlexibleEmptyPlaceHolder" presStyleCnt="0"/>
      <dgm:spPr/>
    </dgm:pt>
    <dgm:pt modelId="{408DCC00-CC60-4F76-9C61-F00E7DBFC778}" type="pres">
      <dgm:prSet presAssocID="{AE62509E-8FD5-4BC0-8484-49407DA07B2D}" presName="L2TextContainer" presStyleLbl="bgAcc1" presStyleIdx="0" presStyleCnt="6" custScaleX="98025" custLinFactNeighborX="-7160">
        <dgm:presLayoutVars>
          <dgm:chMax val="0"/>
          <dgm:chPref val="0"/>
          <dgm:bulletEnabled val="1"/>
        </dgm:presLayoutVars>
      </dgm:prSet>
      <dgm:spPr/>
    </dgm:pt>
    <dgm:pt modelId="{5C96A5F5-16B2-4AEA-9591-B66C220F4A65}" type="pres">
      <dgm:prSet presAssocID="{AE62509E-8FD5-4BC0-8484-49407DA07B2D}" presName="L1TextContainer" presStyleLbl="revTx" presStyleIdx="0" presStyleCnt="6" custLinFactNeighborX="-8075">
        <dgm:presLayoutVars>
          <dgm:chMax val="1"/>
          <dgm:chPref val="1"/>
          <dgm:bulletEnabled val="1"/>
        </dgm:presLayoutVars>
      </dgm:prSet>
      <dgm:spPr/>
    </dgm:pt>
    <dgm:pt modelId="{22931EBF-FF0E-4476-B965-7C4CFFC57D5D}" type="pres">
      <dgm:prSet presAssocID="{AE62509E-8FD5-4BC0-8484-49407DA07B2D}" presName="EmptyPlaceHolder" presStyleCnt="0"/>
      <dgm:spPr/>
    </dgm:pt>
    <dgm:pt modelId="{E3B24336-549D-49F0-9359-D66050EB5874}" type="pres">
      <dgm:prSet presAssocID="{5C2CB4AF-F88D-4FBE-A40E-0CC048A23B9E}" presName="spaceBetweenRectangles" presStyleCnt="0"/>
      <dgm:spPr/>
    </dgm:pt>
    <dgm:pt modelId="{8BD40F87-7EF8-4BE4-972F-FA3FE5A18736}" type="pres">
      <dgm:prSet presAssocID="{20928AAA-F457-4A09-8AAC-A82210983FBE}" presName="composite" presStyleCnt="0"/>
      <dgm:spPr/>
    </dgm:pt>
    <dgm:pt modelId="{F34C40A7-6131-4EF1-9887-E7EEA86D1562}" type="pres">
      <dgm:prSet presAssocID="{20928AAA-F457-4A09-8AAC-A82210983FBE}" presName="ConnectorPoint" presStyleLbl="fgAcc1" presStyleIdx="1" presStyleCnt="6"/>
      <dgm:spPr>
        <a:ln>
          <a:noFill/>
        </a:ln>
      </dgm:spPr>
    </dgm:pt>
    <dgm:pt modelId="{14186A17-7B9F-4674-AD57-FF0C87A3CB32}" type="pres">
      <dgm:prSet presAssocID="{20928AAA-F457-4A09-8AAC-A82210983FBE}" presName="ConnectLine" presStyleLbl="alignNode1" presStyleIdx="1" presStyleCnt="6"/>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975F3CEC-6BAC-4EFC-B44F-278583CEC78C}" type="pres">
      <dgm:prSet presAssocID="{20928AAA-F457-4A09-8AAC-A82210983FBE}" presName="FlexibleEmptyPlaceHolder" presStyleCnt="0"/>
      <dgm:spPr/>
    </dgm:pt>
    <dgm:pt modelId="{3A73CBFE-397D-467A-A65B-E19FAB2953BB}" type="pres">
      <dgm:prSet presAssocID="{20928AAA-F457-4A09-8AAC-A82210983FBE}" presName="L2TextContainer" presStyleLbl="bgAcc1" presStyleIdx="1" presStyleCnt="6" custScaleX="96885" custScaleY="118636" custLinFactNeighborX="-8934" custLinFactNeighborY="3978">
        <dgm:presLayoutVars>
          <dgm:chMax val="0"/>
          <dgm:chPref val="0"/>
          <dgm:bulletEnabled val="1"/>
        </dgm:presLayoutVars>
      </dgm:prSet>
      <dgm:spPr/>
    </dgm:pt>
    <dgm:pt modelId="{730471FC-8FAF-49B2-8F42-63D391F759BE}" type="pres">
      <dgm:prSet presAssocID="{20928AAA-F457-4A09-8AAC-A82210983FBE}" presName="L1TextContainer" presStyleLbl="revTx" presStyleIdx="1" presStyleCnt="6" custLinFactNeighborX="-14631">
        <dgm:presLayoutVars>
          <dgm:chMax val="1"/>
          <dgm:chPref val="1"/>
          <dgm:bulletEnabled val="1"/>
        </dgm:presLayoutVars>
      </dgm:prSet>
      <dgm:spPr/>
    </dgm:pt>
    <dgm:pt modelId="{E5B7BEAE-1C65-4A3E-9D69-CA6F92F97FF3}" type="pres">
      <dgm:prSet presAssocID="{20928AAA-F457-4A09-8AAC-A82210983FBE}" presName="EmptyPlaceHolder" presStyleCnt="0"/>
      <dgm:spPr/>
    </dgm:pt>
    <dgm:pt modelId="{1BC83304-6330-4FF6-994A-D02AC933FCB6}" type="pres">
      <dgm:prSet presAssocID="{EB5D5454-A5E9-4E37-B514-DFC5324A66C0}" presName="spaceBetweenRectangles" presStyleCnt="0"/>
      <dgm:spPr/>
    </dgm:pt>
    <dgm:pt modelId="{8D6C0F72-35C7-4FDF-BDAC-4FF565A33A17}" type="pres">
      <dgm:prSet presAssocID="{03738E35-4243-4E7D-A93F-C07DA3901E78}" presName="composite" presStyleCnt="0"/>
      <dgm:spPr/>
    </dgm:pt>
    <dgm:pt modelId="{79B0CEDC-0005-4ACE-AB25-DB9533DC85C2}" type="pres">
      <dgm:prSet presAssocID="{03738E35-4243-4E7D-A93F-C07DA3901E78}" presName="ConnectorPoint" presStyleLbl="fgAcc1" presStyleIdx="2" presStyleCnt="6"/>
      <dgm:spPr>
        <a:ln>
          <a:noFill/>
        </a:ln>
      </dgm:spPr>
    </dgm:pt>
    <dgm:pt modelId="{F1C3FD7B-71E0-4012-B7CE-2C80433ED975}" type="pres">
      <dgm:prSet presAssocID="{03738E35-4243-4E7D-A93F-C07DA3901E78}" presName="ConnectLine" presStyleLbl="alignNode1" presStyleIdx="2" presStyleCnt="6"/>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8D7DE9DA-72BE-42E6-8909-E3D0EB4CA475}" type="pres">
      <dgm:prSet presAssocID="{03738E35-4243-4E7D-A93F-C07DA3901E78}" presName="FlexibleEmptyPlaceHolder" presStyleCnt="0"/>
      <dgm:spPr/>
    </dgm:pt>
    <dgm:pt modelId="{2467EBEC-ACAC-4EF4-B856-39067B4D928B}" type="pres">
      <dgm:prSet presAssocID="{03738E35-4243-4E7D-A93F-C07DA3901E78}" presName="L2TextContainer" presStyleLbl="bgAcc1" presStyleIdx="2" presStyleCnt="6" custScaleX="103785" custLinFactNeighborX="-1001">
        <dgm:presLayoutVars>
          <dgm:chMax val="0"/>
          <dgm:chPref val="0"/>
          <dgm:bulletEnabled val="1"/>
        </dgm:presLayoutVars>
      </dgm:prSet>
      <dgm:spPr/>
    </dgm:pt>
    <dgm:pt modelId="{7605329C-2B32-4CD7-9B69-1B3DAB88562E}" type="pres">
      <dgm:prSet presAssocID="{03738E35-4243-4E7D-A93F-C07DA3901E78}" presName="L1TextContainer" presStyleLbl="revTx" presStyleIdx="2" presStyleCnt="6" custLinFactNeighborX="-11968">
        <dgm:presLayoutVars>
          <dgm:chMax val="1"/>
          <dgm:chPref val="1"/>
          <dgm:bulletEnabled val="1"/>
        </dgm:presLayoutVars>
      </dgm:prSet>
      <dgm:spPr/>
    </dgm:pt>
    <dgm:pt modelId="{E4D18DE3-4D68-4CCA-A662-044FD68AA3B7}" type="pres">
      <dgm:prSet presAssocID="{03738E35-4243-4E7D-A93F-C07DA3901E78}" presName="EmptyPlaceHolder" presStyleCnt="0"/>
      <dgm:spPr/>
    </dgm:pt>
    <dgm:pt modelId="{77D7097C-1EDE-4274-97C6-BE5F0924C39C}" type="pres">
      <dgm:prSet presAssocID="{6BF5896A-A334-45B0-B451-09159F55B184}" presName="spaceBetweenRectangles" presStyleCnt="0"/>
      <dgm:spPr/>
    </dgm:pt>
    <dgm:pt modelId="{DA0D1A8F-1D92-476F-972C-E82839B78B96}" type="pres">
      <dgm:prSet presAssocID="{962BFD33-E216-4331-BBD8-38EEDAB2E2C0}" presName="composite" presStyleCnt="0"/>
      <dgm:spPr/>
    </dgm:pt>
    <dgm:pt modelId="{A72D3A03-5E34-4B13-9747-5EFFE003B8C1}" type="pres">
      <dgm:prSet presAssocID="{962BFD33-E216-4331-BBD8-38EEDAB2E2C0}" presName="ConnectorPoint" presStyleLbl="fgAcc1" presStyleIdx="3" presStyleCnt="6"/>
      <dgm:spPr>
        <a:ln>
          <a:noFill/>
        </a:ln>
      </dgm:spPr>
    </dgm:pt>
    <dgm:pt modelId="{EB9D58D6-E34B-4990-86E2-B1CAE3536A29}" type="pres">
      <dgm:prSet presAssocID="{962BFD33-E216-4331-BBD8-38EEDAB2E2C0}" presName="ConnectLine" presStyleLbl="alignNode1" presStyleIdx="3" presStyleCnt="6"/>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B9FF588F-5F27-4094-9B6D-747FD10A48B7}" type="pres">
      <dgm:prSet presAssocID="{962BFD33-E216-4331-BBD8-38EEDAB2E2C0}" presName="FlexibleEmptyPlaceHolder" presStyleCnt="0"/>
      <dgm:spPr/>
    </dgm:pt>
    <dgm:pt modelId="{160E0A3B-47C8-4C2F-8C45-EC9C3DFA1FFB}" type="pres">
      <dgm:prSet presAssocID="{962BFD33-E216-4331-BBD8-38EEDAB2E2C0}" presName="L2TextContainer" presStyleLbl="bgAcc1" presStyleIdx="3" presStyleCnt="6" custScaleX="101911" custLinFactNeighborX="4296">
        <dgm:presLayoutVars>
          <dgm:chMax val="0"/>
          <dgm:chPref val="0"/>
          <dgm:bulletEnabled val="1"/>
        </dgm:presLayoutVars>
      </dgm:prSet>
      <dgm:spPr/>
    </dgm:pt>
    <dgm:pt modelId="{5646D4EB-C7F1-4D0E-8051-C7D6C1D31ADE}" type="pres">
      <dgm:prSet presAssocID="{962BFD33-E216-4331-BBD8-38EEDAB2E2C0}" presName="L1TextContainer" presStyleLbl="revTx" presStyleIdx="3" presStyleCnt="6" custLinFactNeighborX="4657">
        <dgm:presLayoutVars>
          <dgm:chMax val="1"/>
          <dgm:chPref val="1"/>
          <dgm:bulletEnabled val="1"/>
        </dgm:presLayoutVars>
      </dgm:prSet>
      <dgm:spPr/>
    </dgm:pt>
    <dgm:pt modelId="{937215CC-5D52-40FA-BAD6-30FFF9CDB26A}" type="pres">
      <dgm:prSet presAssocID="{962BFD33-E216-4331-BBD8-38EEDAB2E2C0}" presName="EmptyPlaceHolder" presStyleCnt="0"/>
      <dgm:spPr/>
    </dgm:pt>
    <dgm:pt modelId="{33552C7C-A2D4-4FB7-AD93-DCB3C798AA86}" type="pres">
      <dgm:prSet presAssocID="{FF557E39-8331-4155-901F-701688C4CCAD}" presName="spaceBetweenRectangles" presStyleCnt="0"/>
      <dgm:spPr/>
    </dgm:pt>
    <dgm:pt modelId="{E02EEA3C-5485-4B77-B7B0-7A39B10F0BB4}" type="pres">
      <dgm:prSet presAssocID="{4B075034-3129-4DD5-98D7-318F326739CC}" presName="composite" presStyleCnt="0"/>
      <dgm:spPr/>
    </dgm:pt>
    <dgm:pt modelId="{864F9172-41AB-4727-BD60-71E6F62154FB}" type="pres">
      <dgm:prSet presAssocID="{4B075034-3129-4DD5-98D7-318F326739CC}" presName="ConnectorPoint" presStyleLbl="fgAcc1" presStyleIdx="4" presStyleCnt="6"/>
      <dgm:spPr>
        <a:ln>
          <a:noFill/>
        </a:ln>
      </dgm:spPr>
    </dgm:pt>
    <dgm:pt modelId="{9DE62C25-DC37-4130-AE3D-9F589C2E8903}" type="pres">
      <dgm:prSet presAssocID="{4B075034-3129-4DD5-98D7-318F326739CC}" presName="ConnectLine" presStyleLbl="alignNode1" presStyleIdx="4" presStyleCnt="6"/>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D7C473BF-4C1D-41EC-BA7A-018501A202B0}" type="pres">
      <dgm:prSet presAssocID="{4B075034-3129-4DD5-98D7-318F326739CC}" presName="FlexibleEmptyPlaceHolder" presStyleCnt="0"/>
      <dgm:spPr/>
    </dgm:pt>
    <dgm:pt modelId="{277020A5-7024-4F77-9051-8B38AF80BE13}" type="pres">
      <dgm:prSet presAssocID="{4B075034-3129-4DD5-98D7-318F326739CC}" presName="L2TextContainer" presStyleLbl="bgAcc1" presStyleIdx="4" presStyleCnt="6" custScaleX="97063" custScaleY="100004" custLinFactNeighborX="7343">
        <dgm:presLayoutVars>
          <dgm:chMax val="0"/>
          <dgm:chPref val="0"/>
          <dgm:bulletEnabled val="1"/>
        </dgm:presLayoutVars>
      </dgm:prSet>
      <dgm:spPr/>
    </dgm:pt>
    <dgm:pt modelId="{03CEA676-E009-456C-B86F-9C9A7D3DA364}" type="pres">
      <dgm:prSet presAssocID="{4B075034-3129-4DD5-98D7-318F326739CC}" presName="L1TextContainer" presStyleLbl="revTx" presStyleIdx="4" presStyleCnt="6" custLinFactNeighborX="7433">
        <dgm:presLayoutVars>
          <dgm:chMax val="1"/>
          <dgm:chPref val="1"/>
          <dgm:bulletEnabled val="1"/>
        </dgm:presLayoutVars>
      </dgm:prSet>
      <dgm:spPr/>
    </dgm:pt>
    <dgm:pt modelId="{0FF1AF1C-630A-46D4-9EE9-7D0F99B23BBE}" type="pres">
      <dgm:prSet presAssocID="{4B075034-3129-4DD5-98D7-318F326739CC}" presName="EmptyPlaceHolder" presStyleCnt="0"/>
      <dgm:spPr/>
    </dgm:pt>
    <dgm:pt modelId="{DC5874C0-3E99-4F33-9DAF-071284A44BB0}" type="pres">
      <dgm:prSet presAssocID="{4F1D94B4-1627-4363-B86E-DD3281EE398D}" presName="spaceBetweenRectangles" presStyleCnt="0"/>
      <dgm:spPr/>
    </dgm:pt>
    <dgm:pt modelId="{B603EE85-ACA5-4B29-9215-2519D419F737}" type="pres">
      <dgm:prSet presAssocID="{DD4E599F-FEDF-44E8-B4DD-B4BF594C7867}" presName="composite" presStyleCnt="0"/>
      <dgm:spPr/>
    </dgm:pt>
    <dgm:pt modelId="{70B46792-449C-43C0-9E93-BDCE8E4CA152}" type="pres">
      <dgm:prSet presAssocID="{DD4E599F-FEDF-44E8-B4DD-B4BF594C7867}" presName="ConnectorPoint" presStyleLbl="fgAcc1" presStyleIdx="5" presStyleCnt="6"/>
      <dgm:spPr/>
    </dgm:pt>
    <dgm:pt modelId="{D09C0A5B-10F6-48A9-B35A-7139BC22CF52}" type="pres">
      <dgm:prSet presAssocID="{DD4E599F-FEDF-44E8-B4DD-B4BF594C7867}" presName="ConnectLine" presStyleLbl="alignNode1" presStyleIdx="5" presStyleCnt="6"/>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gm:spPr>
    </dgm:pt>
    <dgm:pt modelId="{62A128CD-D643-4162-AC7B-6E89457B06ED}" type="pres">
      <dgm:prSet presAssocID="{DD4E599F-FEDF-44E8-B4DD-B4BF594C7867}" presName="FlexibleEmptyPlaceHolder" presStyleCnt="0"/>
      <dgm:spPr/>
    </dgm:pt>
    <dgm:pt modelId="{2FABDF59-6774-4B63-ACA2-5E2690B410E7}" type="pres">
      <dgm:prSet presAssocID="{DD4E599F-FEDF-44E8-B4DD-B4BF594C7867}" presName="L2TextContainer" presStyleLbl="bgAcc1" presStyleIdx="5" presStyleCnt="6">
        <dgm:presLayoutVars>
          <dgm:chMax val="0"/>
          <dgm:chPref val="0"/>
          <dgm:bulletEnabled val="1"/>
        </dgm:presLayoutVars>
      </dgm:prSet>
      <dgm:spPr/>
    </dgm:pt>
    <dgm:pt modelId="{E2970679-B658-4232-8A5A-5163F4DAD1E8}" type="pres">
      <dgm:prSet presAssocID="{DD4E599F-FEDF-44E8-B4DD-B4BF594C7867}" presName="L1TextContainer" presStyleLbl="revTx" presStyleIdx="5" presStyleCnt="6">
        <dgm:presLayoutVars>
          <dgm:chMax val="1"/>
          <dgm:chPref val="1"/>
          <dgm:bulletEnabled val="1"/>
        </dgm:presLayoutVars>
      </dgm:prSet>
      <dgm:spPr/>
    </dgm:pt>
    <dgm:pt modelId="{259B453E-D6A0-4376-8781-0B3CAE31D388}" type="pres">
      <dgm:prSet presAssocID="{DD4E599F-FEDF-44E8-B4DD-B4BF594C7867}" presName="EmptyPlaceHolder" presStyleCnt="0"/>
      <dgm:spPr/>
    </dgm:pt>
  </dgm:ptLst>
  <dgm:cxnLst>
    <dgm:cxn modelId="{9005EF1F-0C44-4C76-B6AD-2665A722A440}" type="presOf" srcId="{4B075034-3129-4DD5-98D7-318F326739CC}" destId="{03CEA676-E009-456C-B86F-9C9A7D3DA364}" srcOrd="0" destOrd="0" presId="urn:microsoft.com/office/officeart/2017/3/layout/HorizontalPathTimeline#2"/>
    <dgm:cxn modelId="{ABC35420-2881-483F-B687-1FB2F346360F}" type="presOf" srcId="{44D67ED0-6EEA-48F6-A9C1-BE754AABC76A}" destId="{93C358AC-5BA0-4CB6-B22F-1B95FA53D0F3}" srcOrd="0" destOrd="0" presId="urn:microsoft.com/office/officeart/2017/3/layout/HorizontalPathTimeline#2"/>
    <dgm:cxn modelId="{0B95B722-25A2-4659-B400-D81692953C89}" type="presOf" srcId="{DD10EF0C-DD78-4C5D-B687-E20F213642F9}" destId="{3A73CBFE-397D-467A-A65B-E19FAB2953BB}" srcOrd="0" destOrd="0" presId="urn:microsoft.com/office/officeart/2017/3/layout/HorizontalPathTimeline#2"/>
    <dgm:cxn modelId="{F5AF5636-74A8-4C6C-A0C9-A28F5DB742C1}" type="presOf" srcId="{912A795A-87D6-4BC0-B525-E725BFA46615}" destId="{2467EBEC-ACAC-4EF4-B856-39067B4D928B}" srcOrd="0" destOrd="0" presId="urn:microsoft.com/office/officeart/2017/3/layout/HorizontalPathTimeline#2"/>
    <dgm:cxn modelId="{D77C3B5C-C13D-41B7-AA50-BE60CD5D3FAD}" srcId="{44D67ED0-6EEA-48F6-A9C1-BE754AABC76A}" destId="{962BFD33-E216-4331-BBD8-38EEDAB2E2C0}" srcOrd="3" destOrd="0" parTransId="{AB5F98BE-C987-462F-85E3-90E8BE69A319}" sibTransId="{FF557E39-8331-4155-901F-701688C4CCAD}"/>
    <dgm:cxn modelId="{D2C2F171-56C8-4FFC-B791-8067F241B103}" srcId="{DD4E599F-FEDF-44E8-B4DD-B4BF594C7867}" destId="{D1C97E68-7E1C-4A80-BB33-3FFA0896B08A}" srcOrd="0" destOrd="0" parTransId="{E29003BC-3357-4E93-8C36-7B7BC2006D19}" sibTransId="{3EE5129B-E62A-4382-9552-C0831F0774BD}"/>
    <dgm:cxn modelId="{BA476174-221B-4A3D-B4E2-5FCC084B59D3}" srcId="{44D67ED0-6EEA-48F6-A9C1-BE754AABC76A}" destId="{20928AAA-F457-4A09-8AAC-A82210983FBE}" srcOrd="1" destOrd="0" parTransId="{915085CE-2C78-4B64-8FF4-E48DB7BD55D2}" sibTransId="{EB5D5454-A5E9-4E37-B514-DFC5324A66C0}"/>
    <dgm:cxn modelId="{F82BE155-5F68-4ECB-B05E-EB6C63FAE42C}" srcId="{03738E35-4243-4E7D-A93F-C07DA3901E78}" destId="{912A795A-87D6-4BC0-B525-E725BFA46615}" srcOrd="0" destOrd="0" parTransId="{E852AB4E-B64C-4A68-A507-24AFFA8315A5}" sibTransId="{D6598577-6D17-426C-BAB6-81BB5B9A4DA6}"/>
    <dgm:cxn modelId="{540B4959-6D12-4C53-9DF1-B4C1D5ABE409}" type="presOf" srcId="{D1C97E68-7E1C-4A80-BB33-3FFA0896B08A}" destId="{2FABDF59-6774-4B63-ACA2-5E2690B410E7}" srcOrd="0" destOrd="0" presId="urn:microsoft.com/office/officeart/2017/3/layout/HorizontalPathTimeline#2"/>
    <dgm:cxn modelId="{83812186-0A58-4774-923E-ACE933C01678}" type="presOf" srcId="{0CB9E82A-F808-427D-AF16-89152A4C4881}" destId="{408DCC00-CC60-4F76-9C61-F00E7DBFC778}" srcOrd="0" destOrd="0" presId="urn:microsoft.com/office/officeart/2017/3/layout/HorizontalPathTimeline#2"/>
    <dgm:cxn modelId="{0DE29C93-78F2-43AA-B58C-7715B6F0EBD8}" srcId="{4B075034-3129-4DD5-98D7-318F326739CC}" destId="{1080EDDF-ADDC-4DF2-8E5F-F49A7CF611ED}" srcOrd="0" destOrd="0" parTransId="{8583E403-5FDD-4D7C-B9B3-0CD49AFEBACE}" sibTransId="{4C9E55B0-B04E-4552-BC60-A9DA24745302}"/>
    <dgm:cxn modelId="{708E6E99-D607-4D39-85CE-465EE98C9FA9}" srcId="{AE62509E-8FD5-4BC0-8484-49407DA07B2D}" destId="{0CB9E82A-F808-427D-AF16-89152A4C4881}" srcOrd="0" destOrd="0" parTransId="{D3B3EDF8-FE1A-47F0-ABA3-F364B2DFBA44}" sibTransId="{200696AD-8871-4F5B-900E-0CED06EB318A}"/>
    <dgm:cxn modelId="{047969A5-710C-4C0E-B61E-734F166269A0}" srcId="{962BFD33-E216-4331-BBD8-38EEDAB2E2C0}" destId="{B296910E-5EDD-40B6-9F5C-49436E692D0A}" srcOrd="0" destOrd="0" parTransId="{911B340C-3486-4299-920E-5DB640C4EDC9}" sibTransId="{33A0507C-F24C-416A-8E94-DB84555D29CB}"/>
    <dgm:cxn modelId="{FA0774A9-0FFB-4024-97C7-01AC24CA1A6D}" type="presOf" srcId="{DD4E599F-FEDF-44E8-B4DD-B4BF594C7867}" destId="{E2970679-B658-4232-8A5A-5163F4DAD1E8}" srcOrd="0" destOrd="0" presId="urn:microsoft.com/office/officeart/2017/3/layout/HorizontalPathTimeline#2"/>
    <dgm:cxn modelId="{4746DDBA-39D9-4779-AA84-9E67056DD78D}" type="presOf" srcId="{20928AAA-F457-4A09-8AAC-A82210983FBE}" destId="{730471FC-8FAF-49B2-8F42-63D391F759BE}" srcOrd="0" destOrd="0" presId="urn:microsoft.com/office/officeart/2017/3/layout/HorizontalPathTimeline#2"/>
    <dgm:cxn modelId="{E41AD5BE-76F3-4A9E-8059-7FC968661703}" srcId="{44D67ED0-6EEA-48F6-A9C1-BE754AABC76A}" destId="{03738E35-4243-4E7D-A93F-C07DA3901E78}" srcOrd="2" destOrd="0" parTransId="{DABBAF6C-D1C9-42E1-B928-5ACDE3D21AB0}" sibTransId="{6BF5896A-A334-45B0-B451-09159F55B184}"/>
    <dgm:cxn modelId="{F02F5BC1-ADCB-49B8-8B9B-A880FE3F3007}" type="presOf" srcId="{03738E35-4243-4E7D-A93F-C07DA3901E78}" destId="{7605329C-2B32-4CD7-9B69-1B3DAB88562E}" srcOrd="0" destOrd="0" presId="urn:microsoft.com/office/officeart/2017/3/layout/HorizontalPathTimeline#2"/>
    <dgm:cxn modelId="{FB22A1C5-F573-4FC4-BF5E-BFBDF858D131}" type="presOf" srcId="{AE62509E-8FD5-4BC0-8484-49407DA07B2D}" destId="{5C96A5F5-16B2-4AEA-9591-B66C220F4A65}" srcOrd="0" destOrd="0" presId="urn:microsoft.com/office/officeart/2017/3/layout/HorizontalPathTimeline#2"/>
    <dgm:cxn modelId="{3FFF5DC7-0983-4794-B4CB-F1F2D9CE51EC}" srcId="{44D67ED0-6EEA-48F6-A9C1-BE754AABC76A}" destId="{4B075034-3129-4DD5-98D7-318F326739CC}" srcOrd="4" destOrd="0" parTransId="{ACA0AE6F-8D87-4F61-8D3E-12FC4D4132DA}" sibTransId="{4F1D94B4-1627-4363-B86E-DD3281EE398D}"/>
    <dgm:cxn modelId="{A48A7ACB-725B-40E0-9300-DE9CD4B48CEA}" type="presOf" srcId="{B296910E-5EDD-40B6-9F5C-49436E692D0A}" destId="{160E0A3B-47C8-4C2F-8C45-EC9C3DFA1FFB}" srcOrd="0" destOrd="0" presId="urn:microsoft.com/office/officeart/2017/3/layout/HorizontalPathTimeline#2"/>
    <dgm:cxn modelId="{1C9E15D3-9208-47ED-B76D-43ED9D0C3EF7}" srcId="{20928AAA-F457-4A09-8AAC-A82210983FBE}" destId="{DD10EF0C-DD78-4C5D-B687-E20F213642F9}" srcOrd="0" destOrd="0" parTransId="{765F0EC8-EC7F-4B25-8039-107DBDED8C61}" sibTransId="{D14DA465-F23D-44FA-A391-8869B0E4D664}"/>
    <dgm:cxn modelId="{85DEA3DA-A853-4B6F-B430-56487CE848A4}" srcId="{44D67ED0-6EEA-48F6-A9C1-BE754AABC76A}" destId="{DD4E599F-FEDF-44E8-B4DD-B4BF594C7867}" srcOrd="5" destOrd="0" parTransId="{79779D6B-351A-4CA7-973D-20BFFFD297BE}" sibTransId="{E9DBE665-F6F4-4874-B3B9-5DFBB7BB8452}"/>
    <dgm:cxn modelId="{B681E0E7-0B3A-4DB8-BF19-F9AE0E1C787B}" srcId="{44D67ED0-6EEA-48F6-A9C1-BE754AABC76A}" destId="{AE62509E-8FD5-4BC0-8484-49407DA07B2D}" srcOrd="0" destOrd="0" parTransId="{8F2C679D-77AF-46F9-9ACE-1E1D440B1883}" sibTransId="{5C2CB4AF-F88D-4FBE-A40E-0CC048A23B9E}"/>
    <dgm:cxn modelId="{E561ABF3-D381-4ACD-A1E0-00CFFAB2B8CD}" type="presOf" srcId="{1080EDDF-ADDC-4DF2-8E5F-F49A7CF611ED}" destId="{277020A5-7024-4F77-9051-8B38AF80BE13}" srcOrd="0" destOrd="0" presId="urn:microsoft.com/office/officeart/2017/3/layout/HorizontalPathTimeline#2"/>
    <dgm:cxn modelId="{69E0CAF8-BA7B-4071-83F2-34B7499AB9BD}" type="presOf" srcId="{962BFD33-E216-4331-BBD8-38EEDAB2E2C0}" destId="{5646D4EB-C7F1-4D0E-8051-C7D6C1D31ADE}" srcOrd="0" destOrd="0" presId="urn:microsoft.com/office/officeart/2017/3/layout/HorizontalPathTimeline#2"/>
    <dgm:cxn modelId="{149B274D-97B1-4D7D-8606-A060E69D9396}" type="presParOf" srcId="{93C358AC-5BA0-4CB6-B22F-1B95FA53D0F3}" destId="{9F83E70B-EE6D-407B-8E1F-FE26817B3B1D}" srcOrd="0" destOrd="0" presId="urn:microsoft.com/office/officeart/2017/3/layout/HorizontalPathTimeline#2"/>
    <dgm:cxn modelId="{9C64AB4C-6C50-4B98-94C3-1FB3A10037C8}" type="presParOf" srcId="{93C358AC-5BA0-4CB6-B22F-1B95FA53D0F3}" destId="{EE6F6E1A-AC88-44BD-8034-0C2734A7943C}" srcOrd="1" destOrd="0" presId="urn:microsoft.com/office/officeart/2017/3/layout/HorizontalPathTimeline#2"/>
    <dgm:cxn modelId="{1FD49278-35FB-4A87-8037-150A03088969}" type="presParOf" srcId="{EE6F6E1A-AC88-44BD-8034-0C2734A7943C}" destId="{27CC3FEA-4989-4FE6-A03A-48D0F90DB146}" srcOrd="0" destOrd="0" presId="urn:microsoft.com/office/officeart/2017/3/layout/HorizontalPathTimeline#2"/>
    <dgm:cxn modelId="{0FDCEE2C-9049-4A7D-A4AD-A3FAB2668504}" type="presParOf" srcId="{27CC3FEA-4989-4FE6-A03A-48D0F90DB146}" destId="{B3AC6DBE-85B6-4AF3-BADF-7E1E82B735CC}" srcOrd="0" destOrd="0" presId="urn:microsoft.com/office/officeart/2017/3/layout/HorizontalPathTimeline#2"/>
    <dgm:cxn modelId="{BD07AC6A-3A2F-47FE-9350-7DA4A29DB905}" type="presParOf" srcId="{27CC3FEA-4989-4FE6-A03A-48D0F90DB146}" destId="{EAA550E8-D286-40B4-9B20-40DE0FCA02CE}" srcOrd="1" destOrd="0" presId="urn:microsoft.com/office/officeart/2017/3/layout/HorizontalPathTimeline#2"/>
    <dgm:cxn modelId="{4EF19140-CE0B-4443-9D3C-912EE4A13BBB}" type="presParOf" srcId="{27CC3FEA-4989-4FE6-A03A-48D0F90DB146}" destId="{13B6FF8E-261C-4941-9C10-4D13C6F1D5E7}" srcOrd="2" destOrd="0" presId="urn:microsoft.com/office/officeart/2017/3/layout/HorizontalPathTimeline#2"/>
    <dgm:cxn modelId="{BF1AB424-047D-439E-A52A-C93F108309A7}" type="presParOf" srcId="{27CC3FEA-4989-4FE6-A03A-48D0F90DB146}" destId="{408DCC00-CC60-4F76-9C61-F00E7DBFC778}" srcOrd="3" destOrd="0" presId="urn:microsoft.com/office/officeart/2017/3/layout/HorizontalPathTimeline#2"/>
    <dgm:cxn modelId="{27C26064-6724-421D-AD07-4F8CD8E80135}" type="presParOf" srcId="{27CC3FEA-4989-4FE6-A03A-48D0F90DB146}" destId="{5C96A5F5-16B2-4AEA-9591-B66C220F4A65}" srcOrd="4" destOrd="0" presId="urn:microsoft.com/office/officeart/2017/3/layout/HorizontalPathTimeline#2"/>
    <dgm:cxn modelId="{292F4599-0304-4E05-BAB2-EE49D095460E}" type="presParOf" srcId="{27CC3FEA-4989-4FE6-A03A-48D0F90DB146}" destId="{22931EBF-FF0E-4476-B965-7C4CFFC57D5D}" srcOrd="5" destOrd="0" presId="urn:microsoft.com/office/officeart/2017/3/layout/HorizontalPathTimeline#2"/>
    <dgm:cxn modelId="{8392B015-2B04-43E7-9510-B7789EEB7846}" type="presParOf" srcId="{EE6F6E1A-AC88-44BD-8034-0C2734A7943C}" destId="{E3B24336-549D-49F0-9359-D66050EB5874}" srcOrd="1" destOrd="0" presId="urn:microsoft.com/office/officeart/2017/3/layout/HorizontalPathTimeline#2"/>
    <dgm:cxn modelId="{B4F8EBC0-FB8F-4814-B17C-8A8160450CE9}" type="presParOf" srcId="{EE6F6E1A-AC88-44BD-8034-0C2734A7943C}" destId="{8BD40F87-7EF8-4BE4-972F-FA3FE5A18736}" srcOrd="2" destOrd="0" presId="urn:microsoft.com/office/officeart/2017/3/layout/HorizontalPathTimeline#2"/>
    <dgm:cxn modelId="{BDBA57D5-9585-44EE-8137-B662DD0CCB3D}" type="presParOf" srcId="{8BD40F87-7EF8-4BE4-972F-FA3FE5A18736}" destId="{F34C40A7-6131-4EF1-9887-E7EEA86D1562}" srcOrd="0" destOrd="0" presId="urn:microsoft.com/office/officeart/2017/3/layout/HorizontalPathTimeline#2"/>
    <dgm:cxn modelId="{A58D608F-ECC9-4F53-924C-CA1FA9876CB6}" type="presParOf" srcId="{8BD40F87-7EF8-4BE4-972F-FA3FE5A18736}" destId="{14186A17-7B9F-4674-AD57-FF0C87A3CB32}" srcOrd="1" destOrd="0" presId="urn:microsoft.com/office/officeart/2017/3/layout/HorizontalPathTimeline#2"/>
    <dgm:cxn modelId="{35DB642F-8986-4C8A-8727-43F26FC8D8C5}" type="presParOf" srcId="{8BD40F87-7EF8-4BE4-972F-FA3FE5A18736}" destId="{975F3CEC-6BAC-4EFC-B44F-278583CEC78C}" srcOrd="2" destOrd="0" presId="urn:microsoft.com/office/officeart/2017/3/layout/HorizontalPathTimeline#2"/>
    <dgm:cxn modelId="{5F763E16-0EC2-45FD-9E65-98D18623BFAC}" type="presParOf" srcId="{8BD40F87-7EF8-4BE4-972F-FA3FE5A18736}" destId="{3A73CBFE-397D-467A-A65B-E19FAB2953BB}" srcOrd="3" destOrd="0" presId="urn:microsoft.com/office/officeart/2017/3/layout/HorizontalPathTimeline#2"/>
    <dgm:cxn modelId="{756051C9-E47D-483A-A215-FDD1F893B06F}" type="presParOf" srcId="{8BD40F87-7EF8-4BE4-972F-FA3FE5A18736}" destId="{730471FC-8FAF-49B2-8F42-63D391F759BE}" srcOrd="4" destOrd="0" presId="urn:microsoft.com/office/officeart/2017/3/layout/HorizontalPathTimeline#2"/>
    <dgm:cxn modelId="{5BE04A7E-2CB3-4EBF-92EC-859AF2F0516B}" type="presParOf" srcId="{8BD40F87-7EF8-4BE4-972F-FA3FE5A18736}" destId="{E5B7BEAE-1C65-4A3E-9D69-CA6F92F97FF3}" srcOrd="5" destOrd="0" presId="urn:microsoft.com/office/officeart/2017/3/layout/HorizontalPathTimeline#2"/>
    <dgm:cxn modelId="{DA44D99E-95F4-455B-924A-281175A3046A}" type="presParOf" srcId="{EE6F6E1A-AC88-44BD-8034-0C2734A7943C}" destId="{1BC83304-6330-4FF6-994A-D02AC933FCB6}" srcOrd="3" destOrd="0" presId="urn:microsoft.com/office/officeart/2017/3/layout/HorizontalPathTimeline#2"/>
    <dgm:cxn modelId="{DDACE856-1745-4149-B5B3-4C4B7FF09D1D}" type="presParOf" srcId="{EE6F6E1A-AC88-44BD-8034-0C2734A7943C}" destId="{8D6C0F72-35C7-4FDF-BDAC-4FF565A33A17}" srcOrd="4" destOrd="0" presId="urn:microsoft.com/office/officeart/2017/3/layout/HorizontalPathTimeline#2"/>
    <dgm:cxn modelId="{A02D9B70-41D7-496D-956C-A57245DB7C97}" type="presParOf" srcId="{8D6C0F72-35C7-4FDF-BDAC-4FF565A33A17}" destId="{79B0CEDC-0005-4ACE-AB25-DB9533DC85C2}" srcOrd="0" destOrd="0" presId="urn:microsoft.com/office/officeart/2017/3/layout/HorizontalPathTimeline#2"/>
    <dgm:cxn modelId="{A40BF6BD-D76C-49F7-AFD2-3BBED3A0034D}" type="presParOf" srcId="{8D6C0F72-35C7-4FDF-BDAC-4FF565A33A17}" destId="{F1C3FD7B-71E0-4012-B7CE-2C80433ED975}" srcOrd="1" destOrd="0" presId="urn:microsoft.com/office/officeart/2017/3/layout/HorizontalPathTimeline#2"/>
    <dgm:cxn modelId="{FD0F136A-2C48-4E26-B042-74A913D58944}" type="presParOf" srcId="{8D6C0F72-35C7-4FDF-BDAC-4FF565A33A17}" destId="{8D7DE9DA-72BE-42E6-8909-E3D0EB4CA475}" srcOrd="2" destOrd="0" presId="urn:microsoft.com/office/officeart/2017/3/layout/HorizontalPathTimeline#2"/>
    <dgm:cxn modelId="{C87FB66A-D457-4ABE-9A01-18B0288F7603}" type="presParOf" srcId="{8D6C0F72-35C7-4FDF-BDAC-4FF565A33A17}" destId="{2467EBEC-ACAC-4EF4-B856-39067B4D928B}" srcOrd="3" destOrd="0" presId="urn:microsoft.com/office/officeart/2017/3/layout/HorizontalPathTimeline#2"/>
    <dgm:cxn modelId="{FC2E878F-005A-4C2D-BDCB-A15D56AFD437}" type="presParOf" srcId="{8D6C0F72-35C7-4FDF-BDAC-4FF565A33A17}" destId="{7605329C-2B32-4CD7-9B69-1B3DAB88562E}" srcOrd="4" destOrd="0" presId="urn:microsoft.com/office/officeart/2017/3/layout/HorizontalPathTimeline#2"/>
    <dgm:cxn modelId="{91A72D46-162A-44DF-8333-8CF3D7F18806}" type="presParOf" srcId="{8D6C0F72-35C7-4FDF-BDAC-4FF565A33A17}" destId="{E4D18DE3-4D68-4CCA-A662-044FD68AA3B7}" srcOrd="5" destOrd="0" presId="urn:microsoft.com/office/officeart/2017/3/layout/HorizontalPathTimeline#2"/>
    <dgm:cxn modelId="{195E9820-BD28-4383-BB8B-3801C236D4B5}" type="presParOf" srcId="{EE6F6E1A-AC88-44BD-8034-0C2734A7943C}" destId="{77D7097C-1EDE-4274-97C6-BE5F0924C39C}" srcOrd="5" destOrd="0" presId="urn:microsoft.com/office/officeart/2017/3/layout/HorizontalPathTimeline#2"/>
    <dgm:cxn modelId="{29CBD66A-1B9E-4227-A0A6-0A74303F6865}" type="presParOf" srcId="{EE6F6E1A-AC88-44BD-8034-0C2734A7943C}" destId="{DA0D1A8F-1D92-476F-972C-E82839B78B96}" srcOrd="6" destOrd="0" presId="urn:microsoft.com/office/officeart/2017/3/layout/HorizontalPathTimeline#2"/>
    <dgm:cxn modelId="{A350293D-0963-4BB3-858D-81760720AD56}" type="presParOf" srcId="{DA0D1A8F-1D92-476F-972C-E82839B78B96}" destId="{A72D3A03-5E34-4B13-9747-5EFFE003B8C1}" srcOrd="0" destOrd="0" presId="urn:microsoft.com/office/officeart/2017/3/layout/HorizontalPathTimeline#2"/>
    <dgm:cxn modelId="{AD06762D-21EE-4261-AD3E-60C1BFF2A574}" type="presParOf" srcId="{DA0D1A8F-1D92-476F-972C-E82839B78B96}" destId="{EB9D58D6-E34B-4990-86E2-B1CAE3536A29}" srcOrd="1" destOrd="0" presId="urn:microsoft.com/office/officeart/2017/3/layout/HorizontalPathTimeline#2"/>
    <dgm:cxn modelId="{BD022CFF-7A00-46AD-B49E-4FA70BAD24AF}" type="presParOf" srcId="{DA0D1A8F-1D92-476F-972C-E82839B78B96}" destId="{B9FF588F-5F27-4094-9B6D-747FD10A48B7}" srcOrd="2" destOrd="0" presId="urn:microsoft.com/office/officeart/2017/3/layout/HorizontalPathTimeline#2"/>
    <dgm:cxn modelId="{374BA1B3-3DEE-43EA-8E3F-977385263DC1}" type="presParOf" srcId="{DA0D1A8F-1D92-476F-972C-E82839B78B96}" destId="{160E0A3B-47C8-4C2F-8C45-EC9C3DFA1FFB}" srcOrd="3" destOrd="0" presId="urn:microsoft.com/office/officeart/2017/3/layout/HorizontalPathTimeline#2"/>
    <dgm:cxn modelId="{939964A6-04CF-4914-B621-59A261345117}" type="presParOf" srcId="{DA0D1A8F-1D92-476F-972C-E82839B78B96}" destId="{5646D4EB-C7F1-4D0E-8051-C7D6C1D31ADE}" srcOrd="4" destOrd="0" presId="urn:microsoft.com/office/officeart/2017/3/layout/HorizontalPathTimeline#2"/>
    <dgm:cxn modelId="{15513A16-9781-40EE-8F14-298BAFFAC844}" type="presParOf" srcId="{DA0D1A8F-1D92-476F-972C-E82839B78B96}" destId="{937215CC-5D52-40FA-BAD6-30FFF9CDB26A}" srcOrd="5" destOrd="0" presId="urn:microsoft.com/office/officeart/2017/3/layout/HorizontalPathTimeline#2"/>
    <dgm:cxn modelId="{63CC12B3-2BEC-4C22-AA69-B71529AA12A0}" type="presParOf" srcId="{EE6F6E1A-AC88-44BD-8034-0C2734A7943C}" destId="{33552C7C-A2D4-4FB7-AD93-DCB3C798AA86}" srcOrd="7" destOrd="0" presId="urn:microsoft.com/office/officeart/2017/3/layout/HorizontalPathTimeline#2"/>
    <dgm:cxn modelId="{BC239F0C-73B2-46F5-8CD5-C0E05EE657B1}" type="presParOf" srcId="{EE6F6E1A-AC88-44BD-8034-0C2734A7943C}" destId="{E02EEA3C-5485-4B77-B7B0-7A39B10F0BB4}" srcOrd="8" destOrd="0" presId="urn:microsoft.com/office/officeart/2017/3/layout/HorizontalPathTimeline#2"/>
    <dgm:cxn modelId="{E97A20AD-2C06-4101-A62B-1654DCD99024}" type="presParOf" srcId="{E02EEA3C-5485-4B77-B7B0-7A39B10F0BB4}" destId="{864F9172-41AB-4727-BD60-71E6F62154FB}" srcOrd="0" destOrd="0" presId="urn:microsoft.com/office/officeart/2017/3/layout/HorizontalPathTimeline#2"/>
    <dgm:cxn modelId="{CECCA3E3-40D1-4D70-A156-21D51D151C9D}" type="presParOf" srcId="{E02EEA3C-5485-4B77-B7B0-7A39B10F0BB4}" destId="{9DE62C25-DC37-4130-AE3D-9F589C2E8903}" srcOrd="1" destOrd="0" presId="urn:microsoft.com/office/officeart/2017/3/layout/HorizontalPathTimeline#2"/>
    <dgm:cxn modelId="{551F1B8E-C761-4A0D-BD20-1ADC2F8E7D4F}" type="presParOf" srcId="{E02EEA3C-5485-4B77-B7B0-7A39B10F0BB4}" destId="{D7C473BF-4C1D-41EC-BA7A-018501A202B0}" srcOrd="2" destOrd="0" presId="urn:microsoft.com/office/officeart/2017/3/layout/HorizontalPathTimeline#2"/>
    <dgm:cxn modelId="{B9F151E5-365B-4B4B-8365-7636CB8EE0DE}" type="presParOf" srcId="{E02EEA3C-5485-4B77-B7B0-7A39B10F0BB4}" destId="{277020A5-7024-4F77-9051-8B38AF80BE13}" srcOrd="3" destOrd="0" presId="urn:microsoft.com/office/officeart/2017/3/layout/HorizontalPathTimeline#2"/>
    <dgm:cxn modelId="{AD8E32F4-AD88-42BA-A1B7-B83C695C09E4}" type="presParOf" srcId="{E02EEA3C-5485-4B77-B7B0-7A39B10F0BB4}" destId="{03CEA676-E009-456C-B86F-9C9A7D3DA364}" srcOrd="4" destOrd="0" presId="urn:microsoft.com/office/officeart/2017/3/layout/HorizontalPathTimeline#2"/>
    <dgm:cxn modelId="{A5187015-38E2-4D85-A481-DFB73A5E1632}" type="presParOf" srcId="{E02EEA3C-5485-4B77-B7B0-7A39B10F0BB4}" destId="{0FF1AF1C-630A-46D4-9EE9-7D0F99B23BBE}" srcOrd="5" destOrd="0" presId="urn:microsoft.com/office/officeart/2017/3/layout/HorizontalPathTimeline#2"/>
    <dgm:cxn modelId="{0143BA61-D434-4270-ABBE-3D27F903BF88}" type="presParOf" srcId="{EE6F6E1A-AC88-44BD-8034-0C2734A7943C}" destId="{DC5874C0-3E99-4F33-9DAF-071284A44BB0}" srcOrd="9" destOrd="0" presId="urn:microsoft.com/office/officeart/2017/3/layout/HorizontalPathTimeline#2"/>
    <dgm:cxn modelId="{19621E2E-ABE4-416C-83E7-770C5258EDCD}" type="presParOf" srcId="{EE6F6E1A-AC88-44BD-8034-0C2734A7943C}" destId="{B603EE85-ACA5-4B29-9215-2519D419F737}" srcOrd="10" destOrd="0" presId="urn:microsoft.com/office/officeart/2017/3/layout/HorizontalPathTimeline#2"/>
    <dgm:cxn modelId="{DA5D5D2C-D137-4F23-A9C3-CB1750C11E1E}" type="presParOf" srcId="{B603EE85-ACA5-4B29-9215-2519D419F737}" destId="{70B46792-449C-43C0-9E93-BDCE8E4CA152}" srcOrd="0" destOrd="0" presId="urn:microsoft.com/office/officeart/2017/3/layout/HorizontalPathTimeline#2"/>
    <dgm:cxn modelId="{55826B7E-74E0-4A7D-96CC-1E4DD86A67FB}" type="presParOf" srcId="{B603EE85-ACA5-4B29-9215-2519D419F737}" destId="{D09C0A5B-10F6-48A9-B35A-7139BC22CF52}" srcOrd="1" destOrd="0" presId="urn:microsoft.com/office/officeart/2017/3/layout/HorizontalPathTimeline#2"/>
    <dgm:cxn modelId="{3FCDF313-9604-4495-BD3D-9870129EA965}" type="presParOf" srcId="{B603EE85-ACA5-4B29-9215-2519D419F737}" destId="{62A128CD-D643-4162-AC7B-6E89457B06ED}" srcOrd="2" destOrd="0" presId="urn:microsoft.com/office/officeart/2017/3/layout/HorizontalPathTimeline#2"/>
    <dgm:cxn modelId="{29E2EE36-4366-49E5-BA7F-A10B8DB71DDB}" type="presParOf" srcId="{B603EE85-ACA5-4B29-9215-2519D419F737}" destId="{2FABDF59-6774-4B63-ACA2-5E2690B410E7}" srcOrd="3" destOrd="0" presId="urn:microsoft.com/office/officeart/2017/3/layout/HorizontalPathTimeline#2"/>
    <dgm:cxn modelId="{F2E7D5FD-9AFA-490C-874A-923AD6746013}" type="presParOf" srcId="{B603EE85-ACA5-4B29-9215-2519D419F737}" destId="{E2970679-B658-4232-8A5A-5163F4DAD1E8}" srcOrd="4" destOrd="0" presId="urn:microsoft.com/office/officeart/2017/3/layout/HorizontalPathTimeline#2"/>
    <dgm:cxn modelId="{95CE264F-40EF-4025-BD55-6E79D18190D5}" type="presParOf" srcId="{B603EE85-ACA5-4B29-9215-2519D419F737}" destId="{259B453E-D6A0-4376-8781-0B3CAE31D388}" srcOrd="5" destOrd="0" presId="urn:microsoft.com/office/officeart/2017/3/layout/HorizontalPathTimelin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DF8929-01AB-4588-92E8-4204B70AA24C}" type="doc">
      <dgm:prSet loTypeId="urn:microsoft.com/office/officeart/2005/8/layout/hList7" loCatId="process" qsTypeId="urn:microsoft.com/office/officeart/2005/8/quickstyle/simple1" qsCatId="simple" csTypeId="urn:microsoft.com/office/officeart/2005/8/colors/colorful5" csCatId="colorful" phldr="1"/>
      <dgm:spPr/>
      <dgm:t>
        <a:bodyPr/>
        <a:lstStyle/>
        <a:p>
          <a:endParaRPr lang="en-US"/>
        </a:p>
      </dgm:t>
    </dgm:pt>
    <dgm:pt modelId="{E420E4A8-546F-4353-BA2C-6AF1AC95886E}">
      <dgm:prSet phldrT="[Text]"/>
      <dgm:spPr/>
      <dgm:t>
        <a:bodyPr/>
        <a:lstStyle/>
        <a:p>
          <a:r>
            <a:rPr lang="en-US" dirty="0"/>
            <a:t>Manuscript Submitted</a:t>
          </a:r>
        </a:p>
      </dgm:t>
    </dgm:pt>
    <dgm:pt modelId="{8D47352E-B836-4495-9B1B-11E96C0C1AE2}" type="parTrans" cxnId="{D17866B9-B169-4EF8-8301-CD78AF74EB7D}">
      <dgm:prSet/>
      <dgm:spPr/>
      <dgm:t>
        <a:bodyPr/>
        <a:lstStyle/>
        <a:p>
          <a:endParaRPr lang="en-US"/>
        </a:p>
      </dgm:t>
    </dgm:pt>
    <dgm:pt modelId="{FF5EEADB-4CEB-4D2F-A9E5-1E61BB2629D7}" type="sibTrans" cxnId="{D17866B9-B169-4EF8-8301-CD78AF74EB7D}">
      <dgm:prSet/>
      <dgm:spPr/>
      <dgm:t>
        <a:bodyPr/>
        <a:lstStyle/>
        <a:p>
          <a:endParaRPr lang="en-US"/>
        </a:p>
      </dgm:t>
    </dgm:pt>
    <dgm:pt modelId="{DEB4E095-0CDF-4EDE-B251-447B6AFE1888}">
      <dgm:prSet phldrT="[Text]"/>
      <dgm:spPr/>
      <dgm:t>
        <a:bodyPr/>
        <a:lstStyle/>
        <a:p>
          <a:r>
            <a:rPr lang="en-US" dirty="0"/>
            <a:t>Editor Initial Assessment (Desk Reject)</a:t>
          </a:r>
        </a:p>
      </dgm:t>
    </dgm:pt>
    <dgm:pt modelId="{A7617985-0980-4F64-9B8F-6817D291FC15}" type="parTrans" cxnId="{126852A5-5085-4F94-81EC-659030099B13}">
      <dgm:prSet/>
      <dgm:spPr/>
      <dgm:t>
        <a:bodyPr/>
        <a:lstStyle/>
        <a:p>
          <a:endParaRPr lang="en-US"/>
        </a:p>
      </dgm:t>
    </dgm:pt>
    <dgm:pt modelId="{C0BAF6F8-EA67-4E3C-A8E9-85A35677B647}" type="sibTrans" cxnId="{126852A5-5085-4F94-81EC-659030099B13}">
      <dgm:prSet/>
      <dgm:spPr/>
      <dgm:t>
        <a:bodyPr/>
        <a:lstStyle/>
        <a:p>
          <a:endParaRPr lang="en-US"/>
        </a:p>
      </dgm:t>
    </dgm:pt>
    <dgm:pt modelId="{5D34F46C-04D9-4739-BED2-EF9C12CFBAA6}">
      <dgm:prSet phldrT="[Text]"/>
      <dgm:spPr/>
      <dgm:t>
        <a:bodyPr/>
        <a:lstStyle/>
        <a:p>
          <a:r>
            <a:rPr lang="en-US" dirty="0"/>
            <a:t>Author information removed from manuscript (blinded)</a:t>
          </a:r>
        </a:p>
      </dgm:t>
    </dgm:pt>
    <dgm:pt modelId="{AD44D555-B1B8-404F-828A-1B0A9746C1C1}" type="parTrans" cxnId="{12C096E7-08CF-4338-BD55-A5202D56276F}">
      <dgm:prSet/>
      <dgm:spPr/>
      <dgm:t>
        <a:bodyPr/>
        <a:lstStyle/>
        <a:p>
          <a:endParaRPr lang="en-US"/>
        </a:p>
      </dgm:t>
    </dgm:pt>
    <dgm:pt modelId="{85B2F6BE-2711-4463-9E20-813775B760D5}" type="sibTrans" cxnId="{12C096E7-08CF-4338-BD55-A5202D56276F}">
      <dgm:prSet/>
      <dgm:spPr/>
      <dgm:t>
        <a:bodyPr/>
        <a:lstStyle/>
        <a:p>
          <a:endParaRPr lang="en-US"/>
        </a:p>
      </dgm:t>
    </dgm:pt>
    <dgm:pt modelId="{C12977AD-3C3D-41CE-843B-081CED1018D3}">
      <dgm:prSet phldrT="[Text]"/>
      <dgm:spPr/>
      <dgm:t>
        <a:bodyPr/>
        <a:lstStyle/>
        <a:p>
          <a:r>
            <a:rPr lang="en-US" dirty="0"/>
            <a:t>Manuscript assigned to 2 – 3 reviewers</a:t>
          </a:r>
        </a:p>
      </dgm:t>
    </dgm:pt>
    <dgm:pt modelId="{84F61F45-C2B6-475A-BE5C-5F5682768A5B}" type="parTrans" cxnId="{CCAE1D30-6BF3-43D1-9600-F2424DE4153F}">
      <dgm:prSet/>
      <dgm:spPr/>
      <dgm:t>
        <a:bodyPr/>
        <a:lstStyle/>
        <a:p>
          <a:endParaRPr lang="en-US"/>
        </a:p>
      </dgm:t>
    </dgm:pt>
    <dgm:pt modelId="{BE87E06C-E363-4CFC-AAE9-7B0DCDACB68A}" type="sibTrans" cxnId="{CCAE1D30-6BF3-43D1-9600-F2424DE4153F}">
      <dgm:prSet/>
      <dgm:spPr/>
      <dgm:t>
        <a:bodyPr/>
        <a:lstStyle/>
        <a:p>
          <a:endParaRPr lang="en-US"/>
        </a:p>
      </dgm:t>
    </dgm:pt>
    <dgm:pt modelId="{2E319BFB-6C28-4221-958B-F78EC57A5226}">
      <dgm:prSet phldrT="[Text]"/>
      <dgm:spPr/>
      <dgm:t>
        <a:bodyPr/>
        <a:lstStyle/>
        <a:p>
          <a:r>
            <a:rPr lang="en-US" dirty="0"/>
            <a:t>Editor receives reviewer recommendations; may assign Associate Editor</a:t>
          </a:r>
        </a:p>
      </dgm:t>
    </dgm:pt>
    <dgm:pt modelId="{E36A1BC3-E572-48E0-B2AD-32A8CBBFCED1}" type="parTrans" cxnId="{365939E3-6186-4FB3-9B3B-5B49A1ED06DB}">
      <dgm:prSet/>
      <dgm:spPr/>
      <dgm:t>
        <a:bodyPr/>
        <a:lstStyle/>
        <a:p>
          <a:endParaRPr lang="en-US"/>
        </a:p>
      </dgm:t>
    </dgm:pt>
    <dgm:pt modelId="{9CD378EB-1A54-40DF-A5B1-11961EA5AFA2}" type="sibTrans" cxnId="{365939E3-6186-4FB3-9B3B-5B49A1ED06DB}">
      <dgm:prSet/>
      <dgm:spPr/>
      <dgm:t>
        <a:bodyPr/>
        <a:lstStyle/>
        <a:p>
          <a:endParaRPr lang="en-US"/>
        </a:p>
      </dgm:t>
    </dgm:pt>
    <dgm:pt modelId="{D3204093-3C48-4DAB-B901-A40490A2BE08}">
      <dgm:prSet phldrT="[Text]"/>
      <dgm:spPr/>
      <dgm:t>
        <a:bodyPr/>
        <a:lstStyle/>
        <a:p>
          <a:r>
            <a:rPr lang="en-US" dirty="0"/>
            <a:t>If revision received, Editor may choose to put it through review again</a:t>
          </a:r>
        </a:p>
      </dgm:t>
    </dgm:pt>
    <dgm:pt modelId="{8FFAD694-C7C0-40C0-B2F1-C7430E076927}" type="parTrans" cxnId="{D04244BE-112D-4563-8651-11B73A5C1700}">
      <dgm:prSet/>
      <dgm:spPr/>
      <dgm:t>
        <a:bodyPr/>
        <a:lstStyle/>
        <a:p>
          <a:endParaRPr lang="en-US"/>
        </a:p>
      </dgm:t>
    </dgm:pt>
    <dgm:pt modelId="{58606212-5B03-4A84-ABC3-E222C00BB62D}" type="sibTrans" cxnId="{D04244BE-112D-4563-8651-11B73A5C1700}">
      <dgm:prSet/>
      <dgm:spPr/>
      <dgm:t>
        <a:bodyPr/>
        <a:lstStyle/>
        <a:p>
          <a:endParaRPr lang="en-US"/>
        </a:p>
      </dgm:t>
    </dgm:pt>
    <dgm:pt modelId="{DCFFB63B-36BF-4391-AC5D-DC85F5F8C92A}">
      <dgm:prSet phldrT="[Text]"/>
      <dgm:spPr/>
      <dgm:t>
        <a:bodyPr/>
        <a:lstStyle/>
        <a:p>
          <a:r>
            <a:rPr lang="en-US" dirty="0"/>
            <a:t>Editor makes a final decision</a:t>
          </a:r>
        </a:p>
        <a:p>
          <a:r>
            <a:rPr lang="en-US" dirty="0"/>
            <a:t>Accept</a:t>
          </a:r>
        </a:p>
        <a:p>
          <a:r>
            <a:rPr lang="en-US" dirty="0"/>
            <a:t>Reject</a:t>
          </a:r>
        </a:p>
        <a:p>
          <a:r>
            <a:rPr lang="en-US" dirty="0"/>
            <a:t>Revise</a:t>
          </a:r>
        </a:p>
      </dgm:t>
    </dgm:pt>
    <dgm:pt modelId="{37AC8E1A-C92B-4A44-BC59-0E630208F02B}" type="parTrans" cxnId="{D9D9976B-4221-413F-A314-482952737B5C}">
      <dgm:prSet/>
      <dgm:spPr/>
      <dgm:t>
        <a:bodyPr/>
        <a:lstStyle/>
        <a:p>
          <a:endParaRPr lang="en-US"/>
        </a:p>
      </dgm:t>
    </dgm:pt>
    <dgm:pt modelId="{6CE04951-2A6F-4DE9-8931-CFDF2404B230}" type="sibTrans" cxnId="{D9D9976B-4221-413F-A314-482952737B5C}">
      <dgm:prSet/>
      <dgm:spPr/>
      <dgm:t>
        <a:bodyPr/>
        <a:lstStyle/>
        <a:p>
          <a:endParaRPr lang="en-US"/>
        </a:p>
      </dgm:t>
    </dgm:pt>
    <dgm:pt modelId="{9CB5ABA5-1463-413D-9EEC-A99D3FE37310}">
      <dgm:prSet phldrT="[Text]"/>
      <dgm:spPr/>
      <dgm:t>
        <a:bodyPr/>
        <a:lstStyle/>
        <a:p>
          <a:r>
            <a:rPr lang="en-US" dirty="0"/>
            <a:t>Editor sends manuscript back for revision (or accepts or rejects it outright)</a:t>
          </a:r>
        </a:p>
      </dgm:t>
    </dgm:pt>
    <dgm:pt modelId="{443E254B-F3CF-4421-86F9-EAFF31D6F4A2}" type="parTrans" cxnId="{E213DBFD-3D11-4EB5-A773-6B6AFEA324E0}">
      <dgm:prSet/>
      <dgm:spPr/>
      <dgm:t>
        <a:bodyPr/>
        <a:lstStyle/>
        <a:p>
          <a:endParaRPr lang="en-US"/>
        </a:p>
      </dgm:t>
    </dgm:pt>
    <dgm:pt modelId="{C4B75556-0165-4F5A-824A-968360245129}" type="sibTrans" cxnId="{E213DBFD-3D11-4EB5-A773-6B6AFEA324E0}">
      <dgm:prSet/>
      <dgm:spPr/>
      <dgm:t>
        <a:bodyPr/>
        <a:lstStyle/>
        <a:p>
          <a:endParaRPr lang="en-US"/>
        </a:p>
      </dgm:t>
    </dgm:pt>
    <dgm:pt modelId="{FA7527D9-30CF-4251-A15D-A406AB1D9DC5}" type="pres">
      <dgm:prSet presAssocID="{0CDF8929-01AB-4588-92E8-4204B70AA24C}" presName="Name0" presStyleCnt="0">
        <dgm:presLayoutVars>
          <dgm:dir/>
          <dgm:resizeHandles val="exact"/>
        </dgm:presLayoutVars>
      </dgm:prSet>
      <dgm:spPr/>
    </dgm:pt>
    <dgm:pt modelId="{48F27850-71B7-46D8-ADFD-F2BFDE7D7D18}" type="pres">
      <dgm:prSet presAssocID="{0CDF8929-01AB-4588-92E8-4204B70AA24C}" presName="fgShape" presStyleLbl="fgShp" presStyleIdx="0" presStyleCnt="1"/>
      <dgm:spPr>
        <a:prstGeom prst="rightArrow">
          <a:avLst/>
        </a:prstGeom>
      </dgm:spPr>
    </dgm:pt>
    <dgm:pt modelId="{17CE6573-B3CF-46AB-BC6D-757567F46B5D}" type="pres">
      <dgm:prSet presAssocID="{0CDF8929-01AB-4588-92E8-4204B70AA24C}" presName="linComp" presStyleCnt="0"/>
      <dgm:spPr/>
    </dgm:pt>
    <dgm:pt modelId="{1FF13BE5-BFE9-46D8-9877-99EF075D868C}" type="pres">
      <dgm:prSet presAssocID="{E420E4A8-546F-4353-BA2C-6AF1AC95886E}" presName="compNode" presStyleCnt="0"/>
      <dgm:spPr/>
    </dgm:pt>
    <dgm:pt modelId="{98027710-6025-4755-857C-1315D9730998}" type="pres">
      <dgm:prSet presAssocID="{E420E4A8-546F-4353-BA2C-6AF1AC95886E}" presName="bkgdShape" presStyleLbl="node1" presStyleIdx="0" presStyleCnt="8"/>
      <dgm:spPr/>
    </dgm:pt>
    <dgm:pt modelId="{087EF2BE-D9E7-4024-8C98-965D448A520B}" type="pres">
      <dgm:prSet presAssocID="{E420E4A8-546F-4353-BA2C-6AF1AC95886E}" presName="nodeTx" presStyleLbl="node1" presStyleIdx="0" presStyleCnt="8">
        <dgm:presLayoutVars>
          <dgm:bulletEnabled val="1"/>
        </dgm:presLayoutVars>
      </dgm:prSet>
      <dgm:spPr/>
    </dgm:pt>
    <dgm:pt modelId="{1B2E664A-A488-44EC-A0AF-C538AB8A3259}" type="pres">
      <dgm:prSet presAssocID="{E420E4A8-546F-4353-BA2C-6AF1AC95886E}" presName="invisiNode" presStyleLbl="node1" presStyleIdx="0" presStyleCnt="8"/>
      <dgm:spPr/>
    </dgm:pt>
    <dgm:pt modelId="{FC67057E-9A82-4C0B-829D-1660F158F9C7}" type="pres">
      <dgm:prSet presAssocID="{E420E4A8-546F-4353-BA2C-6AF1AC95886E}" presName="imagNode"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0" r="-10000"/>
          </a:stretch>
        </a:blipFill>
      </dgm:spPr>
      <dgm:extLst>
        <a:ext uri="{E40237B7-FDA0-4F09-8148-C483321AD2D9}">
          <dgm14:cNvPr xmlns:dgm14="http://schemas.microsoft.com/office/drawing/2010/diagram" id="0" name="" descr="Document with solid fill"/>
        </a:ext>
      </dgm:extLst>
    </dgm:pt>
    <dgm:pt modelId="{DF86B375-B32E-4807-86D5-6BE7D3609EB5}" type="pres">
      <dgm:prSet presAssocID="{FF5EEADB-4CEB-4D2F-A9E5-1E61BB2629D7}" presName="sibTrans" presStyleLbl="sibTrans2D1" presStyleIdx="0" presStyleCnt="0"/>
      <dgm:spPr/>
    </dgm:pt>
    <dgm:pt modelId="{0F838EF9-235D-48A6-BC7C-4F2D16868948}" type="pres">
      <dgm:prSet presAssocID="{DEB4E095-0CDF-4EDE-B251-447B6AFE1888}" presName="compNode" presStyleCnt="0"/>
      <dgm:spPr/>
    </dgm:pt>
    <dgm:pt modelId="{3AA00DFD-449A-402C-9947-345CD693B4EF}" type="pres">
      <dgm:prSet presAssocID="{DEB4E095-0CDF-4EDE-B251-447B6AFE1888}" presName="bkgdShape" presStyleLbl="node1" presStyleIdx="1" presStyleCnt="8"/>
      <dgm:spPr/>
    </dgm:pt>
    <dgm:pt modelId="{FA663A16-2A04-4557-A846-DB7F8BAF8CED}" type="pres">
      <dgm:prSet presAssocID="{DEB4E095-0CDF-4EDE-B251-447B6AFE1888}" presName="nodeTx" presStyleLbl="node1" presStyleIdx="1" presStyleCnt="8">
        <dgm:presLayoutVars>
          <dgm:bulletEnabled val="1"/>
        </dgm:presLayoutVars>
      </dgm:prSet>
      <dgm:spPr/>
    </dgm:pt>
    <dgm:pt modelId="{6FE67CDE-3A3A-4B99-90E6-2974674C9964}" type="pres">
      <dgm:prSet presAssocID="{DEB4E095-0CDF-4EDE-B251-447B6AFE1888}" presName="invisiNode" presStyleLbl="node1" presStyleIdx="1" presStyleCnt="8"/>
      <dgm:spPr/>
    </dgm:pt>
    <dgm:pt modelId="{69DBD78C-5D97-43FE-B729-78EFD7E3BFFB}" type="pres">
      <dgm:prSet presAssocID="{DEB4E095-0CDF-4EDE-B251-447B6AFE1888}" presName="imagNode" presStyleLbl="fgImgPlac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0000" r="-10000"/>
          </a:stretch>
        </a:blipFill>
      </dgm:spPr>
      <dgm:extLst>
        <a:ext uri="{E40237B7-FDA0-4F09-8148-C483321AD2D9}">
          <dgm14:cNvPr xmlns:dgm14="http://schemas.microsoft.com/office/drawing/2010/diagram" id="0" name="" descr="Inbox Check with solid fill"/>
        </a:ext>
      </dgm:extLst>
    </dgm:pt>
    <dgm:pt modelId="{6F8CB442-1C68-4744-A601-3A05A8D12C1A}" type="pres">
      <dgm:prSet presAssocID="{C0BAF6F8-EA67-4E3C-A8E9-85A35677B647}" presName="sibTrans" presStyleLbl="sibTrans2D1" presStyleIdx="0" presStyleCnt="0"/>
      <dgm:spPr/>
    </dgm:pt>
    <dgm:pt modelId="{6D279DE1-17B1-4356-A926-89D78353949A}" type="pres">
      <dgm:prSet presAssocID="{5D34F46C-04D9-4739-BED2-EF9C12CFBAA6}" presName="compNode" presStyleCnt="0"/>
      <dgm:spPr/>
    </dgm:pt>
    <dgm:pt modelId="{30EA2C9C-06FD-4282-B100-7CC71A8D6F52}" type="pres">
      <dgm:prSet presAssocID="{5D34F46C-04D9-4739-BED2-EF9C12CFBAA6}" presName="bkgdShape" presStyleLbl="node1" presStyleIdx="2" presStyleCnt="8"/>
      <dgm:spPr/>
    </dgm:pt>
    <dgm:pt modelId="{A454ED2A-7669-463F-BF32-C6CDB2190F2D}" type="pres">
      <dgm:prSet presAssocID="{5D34F46C-04D9-4739-BED2-EF9C12CFBAA6}" presName="nodeTx" presStyleLbl="node1" presStyleIdx="2" presStyleCnt="8">
        <dgm:presLayoutVars>
          <dgm:bulletEnabled val="1"/>
        </dgm:presLayoutVars>
      </dgm:prSet>
      <dgm:spPr/>
    </dgm:pt>
    <dgm:pt modelId="{65ECA9F0-D042-4182-87E6-9FF7CC8CD0E7}" type="pres">
      <dgm:prSet presAssocID="{5D34F46C-04D9-4739-BED2-EF9C12CFBAA6}" presName="invisiNode" presStyleLbl="node1" presStyleIdx="2" presStyleCnt="8"/>
      <dgm:spPr/>
    </dgm:pt>
    <dgm:pt modelId="{5BEFF4C3-D675-48BA-88FA-5B73FED1A42A}" type="pres">
      <dgm:prSet presAssocID="{5D34F46C-04D9-4739-BED2-EF9C12CFBAA6}" presName="imagNode" presStyleLbl="fgImgPlac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l="-10000" r="-10000"/>
          </a:stretch>
        </a:blipFill>
      </dgm:spPr>
      <dgm:extLst>
        <a:ext uri="{E40237B7-FDA0-4F09-8148-C483321AD2D9}">
          <dgm14:cNvPr xmlns:dgm14="http://schemas.microsoft.com/office/drawing/2010/diagram" id="0" name="" descr="Blind with solid fill"/>
        </a:ext>
      </dgm:extLst>
    </dgm:pt>
    <dgm:pt modelId="{5D7F21AF-A438-4869-9416-406A3E49834C}" type="pres">
      <dgm:prSet presAssocID="{85B2F6BE-2711-4463-9E20-813775B760D5}" presName="sibTrans" presStyleLbl="sibTrans2D1" presStyleIdx="0" presStyleCnt="0"/>
      <dgm:spPr/>
    </dgm:pt>
    <dgm:pt modelId="{4FE78C37-7A05-417F-87A3-92368ED202A4}" type="pres">
      <dgm:prSet presAssocID="{C12977AD-3C3D-41CE-843B-081CED1018D3}" presName="compNode" presStyleCnt="0"/>
      <dgm:spPr/>
    </dgm:pt>
    <dgm:pt modelId="{13EB9FA3-6B33-45E9-92CF-09A8BE7A5B84}" type="pres">
      <dgm:prSet presAssocID="{C12977AD-3C3D-41CE-843B-081CED1018D3}" presName="bkgdShape" presStyleLbl="node1" presStyleIdx="3" presStyleCnt="8"/>
      <dgm:spPr/>
    </dgm:pt>
    <dgm:pt modelId="{E6FB533F-D490-4490-87E5-6BC6A058DB81}" type="pres">
      <dgm:prSet presAssocID="{C12977AD-3C3D-41CE-843B-081CED1018D3}" presName="nodeTx" presStyleLbl="node1" presStyleIdx="3" presStyleCnt="8">
        <dgm:presLayoutVars>
          <dgm:bulletEnabled val="1"/>
        </dgm:presLayoutVars>
      </dgm:prSet>
      <dgm:spPr/>
    </dgm:pt>
    <dgm:pt modelId="{2F5CD732-8B50-4870-B437-A2300448AA1D}" type="pres">
      <dgm:prSet presAssocID="{C12977AD-3C3D-41CE-843B-081CED1018D3}" presName="invisiNode" presStyleLbl="node1" presStyleIdx="3" presStyleCnt="8"/>
      <dgm:spPr/>
    </dgm:pt>
    <dgm:pt modelId="{0A41606A-B566-4134-B3AA-D7B776554245}" type="pres">
      <dgm:prSet presAssocID="{C12977AD-3C3D-41CE-843B-081CED1018D3}" presName="imagNode" presStyleLbl="f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0" r="-10000"/>
          </a:stretch>
        </a:blipFill>
      </dgm:spPr>
      <dgm:extLst>
        <a:ext uri="{E40237B7-FDA0-4F09-8148-C483321AD2D9}">
          <dgm14:cNvPr xmlns:dgm14="http://schemas.microsoft.com/office/drawing/2010/diagram" id="0" name="" descr="Share with solid fill"/>
        </a:ext>
      </dgm:extLst>
    </dgm:pt>
    <dgm:pt modelId="{85EDC7D8-D5EF-4CB3-8EEE-FDBDD5C1EC9D}" type="pres">
      <dgm:prSet presAssocID="{BE87E06C-E363-4CFC-AAE9-7B0DCDACB68A}" presName="sibTrans" presStyleLbl="sibTrans2D1" presStyleIdx="0" presStyleCnt="0"/>
      <dgm:spPr/>
    </dgm:pt>
    <dgm:pt modelId="{F947A1E1-AC70-41EB-9D45-14B720CAC7A2}" type="pres">
      <dgm:prSet presAssocID="{2E319BFB-6C28-4221-958B-F78EC57A5226}" presName="compNode" presStyleCnt="0"/>
      <dgm:spPr/>
    </dgm:pt>
    <dgm:pt modelId="{13AC798E-4CFF-4C50-9057-5D4019ED070D}" type="pres">
      <dgm:prSet presAssocID="{2E319BFB-6C28-4221-958B-F78EC57A5226}" presName="bkgdShape" presStyleLbl="node1" presStyleIdx="4" presStyleCnt="8"/>
      <dgm:spPr/>
    </dgm:pt>
    <dgm:pt modelId="{342332B9-34CF-461C-9EF5-31CE09692240}" type="pres">
      <dgm:prSet presAssocID="{2E319BFB-6C28-4221-958B-F78EC57A5226}" presName="nodeTx" presStyleLbl="node1" presStyleIdx="4" presStyleCnt="8">
        <dgm:presLayoutVars>
          <dgm:bulletEnabled val="1"/>
        </dgm:presLayoutVars>
      </dgm:prSet>
      <dgm:spPr/>
    </dgm:pt>
    <dgm:pt modelId="{C5204224-1345-4D52-8F5A-14ADA9BBAD03}" type="pres">
      <dgm:prSet presAssocID="{2E319BFB-6C28-4221-958B-F78EC57A5226}" presName="invisiNode" presStyleLbl="node1" presStyleIdx="4" presStyleCnt="8"/>
      <dgm:spPr/>
    </dgm:pt>
    <dgm:pt modelId="{A9C3CDEF-5BFB-47F6-88F8-0503BC140D83}" type="pres">
      <dgm:prSet presAssocID="{2E319BFB-6C28-4221-958B-F78EC57A5226}" presName="imagNode" presStyleLbl="fgImgPlace1" presStyleIdx="4" presStyleCnt="8"/>
      <dgm:spPr>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l="-10000" r="-10000"/>
          </a:stretch>
        </a:blipFill>
      </dgm:spPr>
    </dgm:pt>
    <dgm:pt modelId="{E697C195-34F2-4538-8811-7A7C026429C1}" type="pres">
      <dgm:prSet presAssocID="{9CD378EB-1A54-40DF-A5B1-11961EA5AFA2}" presName="sibTrans" presStyleLbl="sibTrans2D1" presStyleIdx="0" presStyleCnt="0"/>
      <dgm:spPr/>
    </dgm:pt>
    <dgm:pt modelId="{AD3B390F-F5D8-4911-8D1E-5E92A4FF1B98}" type="pres">
      <dgm:prSet presAssocID="{9CB5ABA5-1463-413D-9EEC-A99D3FE37310}" presName="compNode" presStyleCnt="0"/>
      <dgm:spPr/>
    </dgm:pt>
    <dgm:pt modelId="{6CE0C7C9-6807-457C-977F-5DC0AC9AF0E7}" type="pres">
      <dgm:prSet presAssocID="{9CB5ABA5-1463-413D-9EEC-A99D3FE37310}" presName="bkgdShape" presStyleLbl="node1" presStyleIdx="5" presStyleCnt="8"/>
      <dgm:spPr/>
    </dgm:pt>
    <dgm:pt modelId="{1B9F28DE-3CFE-4041-8DF5-892A02CC01E9}" type="pres">
      <dgm:prSet presAssocID="{9CB5ABA5-1463-413D-9EEC-A99D3FE37310}" presName="nodeTx" presStyleLbl="node1" presStyleIdx="5" presStyleCnt="8">
        <dgm:presLayoutVars>
          <dgm:bulletEnabled val="1"/>
        </dgm:presLayoutVars>
      </dgm:prSet>
      <dgm:spPr/>
    </dgm:pt>
    <dgm:pt modelId="{87553C79-B629-47CF-8F1C-91E965C8A647}" type="pres">
      <dgm:prSet presAssocID="{9CB5ABA5-1463-413D-9EEC-A99D3FE37310}" presName="invisiNode" presStyleLbl="node1" presStyleIdx="5" presStyleCnt="8"/>
      <dgm:spPr/>
    </dgm:pt>
    <dgm:pt modelId="{BFF7DF7A-2119-4C21-88CC-DF553603A432}" type="pres">
      <dgm:prSet presAssocID="{9CB5ABA5-1463-413D-9EEC-A99D3FE37310}" presName="imagNode" presStyleLbl="fgImgPlac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10000" r="-10000"/>
          </a:stretch>
        </a:blipFill>
      </dgm:spPr>
      <dgm:extLst>
        <a:ext uri="{E40237B7-FDA0-4F09-8148-C483321AD2D9}">
          <dgm14:cNvPr xmlns:dgm14="http://schemas.microsoft.com/office/drawing/2010/diagram" id="0" name="" descr="Share with solid fill"/>
        </a:ext>
      </dgm:extLst>
    </dgm:pt>
    <dgm:pt modelId="{37BFA163-D94A-4541-81D4-616B45CBEC9D}" type="pres">
      <dgm:prSet presAssocID="{C4B75556-0165-4F5A-824A-968360245129}" presName="sibTrans" presStyleLbl="sibTrans2D1" presStyleIdx="0" presStyleCnt="0"/>
      <dgm:spPr/>
    </dgm:pt>
    <dgm:pt modelId="{15030295-B988-4C5A-A8DD-6F49E0DB36C3}" type="pres">
      <dgm:prSet presAssocID="{D3204093-3C48-4DAB-B901-A40490A2BE08}" presName="compNode" presStyleCnt="0"/>
      <dgm:spPr/>
    </dgm:pt>
    <dgm:pt modelId="{E277FB73-84A8-4B3D-9189-CF4AA100DFFA}" type="pres">
      <dgm:prSet presAssocID="{D3204093-3C48-4DAB-B901-A40490A2BE08}" presName="bkgdShape" presStyleLbl="node1" presStyleIdx="6" presStyleCnt="8"/>
      <dgm:spPr/>
    </dgm:pt>
    <dgm:pt modelId="{F93EA00A-190A-47A9-BEA8-EE316B065212}" type="pres">
      <dgm:prSet presAssocID="{D3204093-3C48-4DAB-B901-A40490A2BE08}" presName="nodeTx" presStyleLbl="node1" presStyleIdx="6" presStyleCnt="8">
        <dgm:presLayoutVars>
          <dgm:bulletEnabled val="1"/>
        </dgm:presLayoutVars>
      </dgm:prSet>
      <dgm:spPr/>
    </dgm:pt>
    <dgm:pt modelId="{3B992F6B-507E-4B35-A8BE-1A8C0ACA70ED}" type="pres">
      <dgm:prSet presAssocID="{D3204093-3C48-4DAB-B901-A40490A2BE08}" presName="invisiNode" presStyleLbl="node1" presStyleIdx="6" presStyleCnt="8"/>
      <dgm:spPr/>
    </dgm:pt>
    <dgm:pt modelId="{7DF78058-69C0-4DC4-B4FC-CD93BB5408E9}" type="pres">
      <dgm:prSet presAssocID="{D3204093-3C48-4DAB-B901-A40490A2BE08}" presName="imagNode" presStyleLbl="fgImgPlac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10000" r="-10000"/>
          </a:stretch>
        </a:blipFill>
      </dgm:spPr>
      <dgm:extLst>
        <a:ext uri="{E40237B7-FDA0-4F09-8148-C483321AD2D9}">
          <dgm14:cNvPr xmlns:dgm14="http://schemas.microsoft.com/office/drawing/2010/diagram" id="0" name="" descr="Clipboard Mixed with solid fill"/>
        </a:ext>
      </dgm:extLst>
    </dgm:pt>
    <dgm:pt modelId="{13508B40-D1AD-4A50-B8A6-E9AA4EAD61E2}" type="pres">
      <dgm:prSet presAssocID="{58606212-5B03-4A84-ABC3-E222C00BB62D}" presName="sibTrans" presStyleLbl="sibTrans2D1" presStyleIdx="0" presStyleCnt="0"/>
      <dgm:spPr/>
    </dgm:pt>
    <dgm:pt modelId="{598579DA-D430-4C3A-83F6-A13B183B66BA}" type="pres">
      <dgm:prSet presAssocID="{DCFFB63B-36BF-4391-AC5D-DC85F5F8C92A}" presName="compNode" presStyleCnt="0"/>
      <dgm:spPr/>
    </dgm:pt>
    <dgm:pt modelId="{8B62F7D2-81E7-4908-84F2-4CD0E1A5153C}" type="pres">
      <dgm:prSet presAssocID="{DCFFB63B-36BF-4391-AC5D-DC85F5F8C92A}" presName="bkgdShape" presStyleLbl="node1" presStyleIdx="7" presStyleCnt="8"/>
      <dgm:spPr/>
    </dgm:pt>
    <dgm:pt modelId="{E74C0EE3-FD9C-4739-A268-1BFD272E8572}" type="pres">
      <dgm:prSet presAssocID="{DCFFB63B-36BF-4391-AC5D-DC85F5F8C92A}" presName="nodeTx" presStyleLbl="node1" presStyleIdx="7" presStyleCnt="8">
        <dgm:presLayoutVars>
          <dgm:bulletEnabled val="1"/>
        </dgm:presLayoutVars>
      </dgm:prSet>
      <dgm:spPr/>
    </dgm:pt>
    <dgm:pt modelId="{B1E1D5DE-4B95-44FE-9837-A725E877E22D}" type="pres">
      <dgm:prSet presAssocID="{DCFFB63B-36BF-4391-AC5D-DC85F5F8C92A}" presName="invisiNode" presStyleLbl="node1" presStyleIdx="7" presStyleCnt="8"/>
      <dgm:spPr/>
    </dgm:pt>
    <dgm:pt modelId="{46C171C0-2BA3-49C7-BEFF-035021D539CA}" type="pres">
      <dgm:prSet presAssocID="{DCFFB63B-36BF-4391-AC5D-DC85F5F8C92A}" presName="imagNode" presStyleLbl="fgImgPlac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l="-10000" r="-10000"/>
          </a:stretch>
        </a:blipFill>
      </dgm:spPr>
      <dgm:extLst>
        <a:ext uri="{E40237B7-FDA0-4F09-8148-C483321AD2D9}">
          <dgm14:cNvPr xmlns:dgm14="http://schemas.microsoft.com/office/drawing/2010/diagram" id="0" name="" descr="Judge male with solid fill"/>
        </a:ext>
      </dgm:extLst>
    </dgm:pt>
  </dgm:ptLst>
  <dgm:cxnLst>
    <dgm:cxn modelId="{C0B4751A-ECAE-46C5-86CF-78D184C8AA0C}" type="presOf" srcId="{E420E4A8-546F-4353-BA2C-6AF1AC95886E}" destId="{98027710-6025-4755-857C-1315D9730998}" srcOrd="0" destOrd="0" presId="urn:microsoft.com/office/officeart/2005/8/layout/hList7"/>
    <dgm:cxn modelId="{79B93F1C-E409-4BB9-BB61-363EE567D34C}" type="presOf" srcId="{58606212-5B03-4A84-ABC3-E222C00BB62D}" destId="{13508B40-D1AD-4A50-B8A6-E9AA4EAD61E2}" srcOrd="0" destOrd="0" presId="urn:microsoft.com/office/officeart/2005/8/layout/hList7"/>
    <dgm:cxn modelId="{CCAE1D30-6BF3-43D1-9600-F2424DE4153F}" srcId="{0CDF8929-01AB-4588-92E8-4204B70AA24C}" destId="{C12977AD-3C3D-41CE-843B-081CED1018D3}" srcOrd="3" destOrd="0" parTransId="{84F61F45-C2B6-475A-BE5C-5F5682768A5B}" sibTransId="{BE87E06C-E363-4CFC-AAE9-7B0DCDACB68A}"/>
    <dgm:cxn modelId="{80B02D33-0395-4969-BECD-72277BCADA49}" type="presOf" srcId="{FF5EEADB-4CEB-4D2F-A9E5-1E61BB2629D7}" destId="{DF86B375-B32E-4807-86D5-6BE7D3609EB5}" srcOrd="0" destOrd="0" presId="urn:microsoft.com/office/officeart/2005/8/layout/hList7"/>
    <dgm:cxn modelId="{B1F09063-8AE4-4CD8-BEB9-0F980FC981AF}" type="presOf" srcId="{D3204093-3C48-4DAB-B901-A40490A2BE08}" destId="{F93EA00A-190A-47A9-BEA8-EE316B065212}" srcOrd="1" destOrd="0" presId="urn:microsoft.com/office/officeart/2005/8/layout/hList7"/>
    <dgm:cxn modelId="{D9D9976B-4221-413F-A314-482952737B5C}" srcId="{0CDF8929-01AB-4588-92E8-4204B70AA24C}" destId="{DCFFB63B-36BF-4391-AC5D-DC85F5F8C92A}" srcOrd="7" destOrd="0" parTransId="{37AC8E1A-C92B-4A44-BC59-0E630208F02B}" sibTransId="{6CE04951-2A6F-4DE9-8931-CFDF2404B230}"/>
    <dgm:cxn modelId="{7193054F-3B44-4FCF-B33D-8F0EEA5362D2}" type="presOf" srcId="{9CB5ABA5-1463-413D-9EEC-A99D3FE37310}" destId="{1B9F28DE-3CFE-4041-8DF5-892A02CC01E9}" srcOrd="1" destOrd="0" presId="urn:microsoft.com/office/officeart/2005/8/layout/hList7"/>
    <dgm:cxn modelId="{89E6FF58-DEF3-4494-AE89-AB0ED4F7EEBC}" type="presOf" srcId="{9CD378EB-1A54-40DF-A5B1-11961EA5AFA2}" destId="{E697C195-34F2-4538-8811-7A7C026429C1}" srcOrd="0" destOrd="0" presId="urn:microsoft.com/office/officeart/2005/8/layout/hList7"/>
    <dgm:cxn modelId="{E35A858E-5C6B-445A-BB18-0727FA0B0B82}" type="presOf" srcId="{9CB5ABA5-1463-413D-9EEC-A99D3FE37310}" destId="{6CE0C7C9-6807-457C-977F-5DC0AC9AF0E7}" srcOrd="0" destOrd="0" presId="urn:microsoft.com/office/officeart/2005/8/layout/hList7"/>
    <dgm:cxn modelId="{17076994-2E0F-47DB-937F-ACE8DD2F9341}" type="presOf" srcId="{DEB4E095-0CDF-4EDE-B251-447B6AFE1888}" destId="{FA663A16-2A04-4557-A846-DB7F8BAF8CED}" srcOrd="1" destOrd="0" presId="urn:microsoft.com/office/officeart/2005/8/layout/hList7"/>
    <dgm:cxn modelId="{0200C99F-88F4-4555-A96F-7511ED1D1B2E}" type="presOf" srcId="{5D34F46C-04D9-4739-BED2-EF9C12CFBAA6}" destId="{30EA2C9C-06FD-4282-B100-7CC71A8D6F52}" srcOrd="0" destOrd="0" presId="urn:microsoft.com/office/officeart/2005/8/layout/hList7"/>
    <dgm:cxn modelId="{C95D47A0-3A83-46B7-9227-69F374FB89DA}" type="presOf" srcId="{85B2F6BE-2711-4463-9E20-813775B760D5}" destId="{5D7F21AF-A438-4869-9416-406A3E49834C}" srcOrd="0" destOrd="0" presId="urn:microsoft.com/office/officeart/2005/8/layout/hList7"/>
    <dgm:cxn modelId="{126852A5-5085-4F94-81EC-659030099B13}" srcId="{0CDF8929-01AB-4588-92E8-4204B70AA24C}" destId="{DEB4E095-0CDF-4EDE-B251-447B6AFE1888}" srcOrd="1" destOrd="0" parTransId="{A7617985-0980-4F64-9B8F-6817D291FC15}" sibTransId="{C0BAF6F8-EA67-4E3C-A8E9-85A35677B647}"/>
    <dgm:cxn modelId="{89FAD9A9-5B3E-47B5-9475-A0E011BDC32C}" type="presOf" srcId="{BE87E06C-E363-4CFC-AAE9-7B0DCDACB68A}" destId="{85EDC7D8-D5EF-4CB3-8EEE-FDBDD5C1EC9D}" srcOrd="0" destOrd="0" presId="urn:microsoft.com/office/officeart/2005/8/layout/hList7"/>
    <dgm:cxn modelId="{607738B1-4794-4AE4-8FB1-C172B9E4805A}" type="presOf" srcId="{C4B75556-0165-4F5A-824A-968360245129}" destId="{37BFA163-D94A-4541-81D4-616B45CBEC9D}" srcOrd="0" destOrd="0" presId="urn:microsoft.com/office/officeart/2005/8/layout/hList7"/>
    <dgm:cxn modelId="{BB8D03B9-914A-4CE9-9402-9BAECFD74835}" type="presOf" srcId="{DCFFB63B-36BF-4391-AC5D-DC85F5F8C92A}" destId="{E74C0EE3-FD9C-4739-A268-1BFD272E8572}" srcOrd="1" destOrd="0" presId="urn:microsoft.com/office/officeart/2005/8/layout/hList7"/>
    <dgm:cxn modelId="{D17866B9-B169-4EF8-8301-CD78AF74EB7D}" srcId="{0CDF8929-01AB-4588-92E8-4204B70AA24C}" destId="{E420E4A8-546F-4353-BA2C-6AF1AC95886E}" srcOrd="0" destOrd="0" parTransId="{8D47352E-B836-4495-9B1B-11E96C0C1AE2}" sibTransId="{FF5EEADB-4CEB-4D2F-A9E5-1E61BB2629D7}"/>
    <dgm:cxn modelId="{D04244BE-112D-4563-8651-11B73A5C1700}" srcId="{0CDF8929-01AB-4588-92E8-4204B70AA24C}" destId="{D3204093-3C48-4DAB-B901-A40490A2BE08}" srcOrd="6" destOrd="0" parTransId="{8FFAD694-C7C0-40C0-B2F1-C7430E076927}" sibTransId="{58606212-5B03-4A84-ABC3-E222C00BB62D}"/>
    <dgm:cxn modelId="{361E7AC0-D5D0-46CE-9E7B-18BA25ED63A3}" type="presOf" srcId="{5D34F46C-04D9-4739-BED2-EF9C12CFBAA6}" destId="{A454ED2A-7669-463F-BF32-C6CDB2190F2D}" srcOrd="1" destOrd="0" presId="urn:microsoft.com/office/officeart/2005/8/layout/hList7"/>
    <dgm:cxn modelId="{7DA178D4-1487-4BD8-A641-FB8A774D6220}" type="presOf" srcId="{D3204093-3C48-4DAB-B901-A40490A2BE08}" destId="{E277FB73-84A8-4B3D-9189-CF4AA100DFFA}" srcOrd="0" destOrd="0" presId="urn:microsoft.com/office/officeart/2005/8/layout/hList7"/>
    <dgm:cxn modelId="{9E5F8CDC-BDE7-41C5-BCC3-84891E18F77E}" type="presOf" srcId="{C12977AD-3C3D-41CE-843B-081CED1018D3}" destId="{E6FB533F-D490-4490-87E5-6BC6A058DB81}" srcOrd="1" destOrd="0" presId="urn:microsoft.com/office/officeart/2005/8/layout/hList7"/>
    <dgm:cxn modelId="{81E0BFDF-A665-469A-B3D2-DFE60B1E6153}" type="presOf" srcId="{0CDF8929-01AB-4588-92E8-4204B70AA24C}" destId="{FA7527D9-30CF-4251-A15D-A406AB1D9DC5}" srcOrd="0" destOrd="0" presId="urn:microsoft.com/office/officeart/2005/8/layout/hList7"/>
    <dgm:cxn modelId="{00CF21E3-DB2F-43A3-B83A-0C461A30FAB3}" type="presOf" srcId="{2E319BFB-6C28-4221-958B-F78EC57A5226}" destId="{342332B9-34CF-461C-9EF5-31CE09692240}" srcOrd="1" destOrd="0" presId="urn:microsoft.com/office/officeart/2005/8/layout/hList7"/>
    <dgm:cxn modelId="{365939E3-6186-4FB3-9B3B-5B49A1ED06DB}" srcId="{0CDF8929-01AB-4588-92E8-4204B70AA24C}" destId="{2E319BFB-6C28-4221-958B-F78EC57A5226}" srcOrd="4" destOrd="0" parTransId="{E36A1BC3-E572-48E0-B2AD-32A8CBBFCED1}" sibTransId="{9CD378EB-1A54-40DF-A5B1-11961EA5AFA2}"/>
    <dgm:cxn modelId="{F041A6E6-92EF-47B7-BAD6-20C141705C76}" type="presOf" srcId="{DCFFB63B-36BF-4391-AC5D-DC85F5F8C92A}" destId="{8B62F7D2-81E7-4908-84F2-4CD0E1A5153C}" srcOrd="0" destOrd="0" presId="urn:microsoft.com/office/officeart/2005/8/layout/hList7"/>
    <dgm:cxn modelId="{F4D693E7-A267-4BFF-BE92-EC23560BFA8B}" type="presOf" srcId="{E420E4A8-546F-4353-BA2C-6AF1AC95886E}" destId="{087EF2BE-D9E7-4024-8C98-965D448A520B}" srcOrd="1" destOrd="0" presId="urn:microsoft.com/office/officeart/2005/8/layout/hList7"/>
    <dgm:cxn modelId="{12C096E7-08CF-4338-BD55-A5202D56276F}" srcId="{0CDF8929-01AB-4588-92E8-4204B70AA24C}" destId="{5D34F46C-04D9-4739-BED2-EF9C12CFBAA6}" srcOrd="2" destOrd="0" parTransId="{AD44D555-B1B8-404F-828A-1B0A9746C1C1}" sibTransId="{85B2F6BE-2711-4463-9E20-813775B760D5}"/>
    <dgm:cxn modelId="{0721DBEA-9D5C-41FE-9321-DA1E3BBDA3F8}" type="presOf" srcId="{2E319BFB-6C28-4221-958B-F78EC57A5226}" destId="{13AC798E-4CFF-4C50-9057-5D4019ED070D}" srcOrd="0" destOrd="0" presId="urn:microsoft.com/office/officeart/2005/8/layout/hList7"/>
    <dgm:cxn modelId="{76173BF3-4A47-4616-9237-948D1D3D82A9}" type="presOf" srcId="{DEB4E095-0CDF-4EDE-B251-447B6AFE1888}" destId="{3AA00DFD-449A-402C-9947-345CD693B4EF}" srcOrd="0" destOrd="0" presId="urn:microsoft.com/office/officeart/2005/8/layout/hList7"/>
    <dgm:cxn modelId="{170788F4-9B36-4345-92A6-281DD0FF811B}" type="presOf" srcId="{C12977AD-3C3D-41CE-843B-081CED1018D3}" destId="{13EB9FA3-6B33-45E9-92CF-09A8BE7A5B84}" srcOrd="0" destOrd="0" presId="urn:microsoft.com/office/officeart/2005/8/layout/hList7"/>
    <dgm:cxn modelId="{1E7C99F8-D61D-497B-A504-1E8FE3702B89}" type="presOf" srcId="{C0BAF6F8-EA67-4E3C-A8E9-85A35677B647}" destId="{6F8CB442-1C68-4744-A601-3A05A8D12C1A}" srcOrd="0" destOrd="0" presId="urn:microsoft.com/office/officeart/2005/8/layout/hList7"/>
    <dgm:cxn modelId="{E213DBFD-3D11-4EB5-A773-6B6AFEA324E0}" srcId="{0CDF8929-01AB-4588-92E8-4204B70AA24C}" destId="{9CB5ABA5-1463-413D-9EEC-A99D3FE37310}" srcOrd="5" destOrd="0" parTransId="{443E254B-F3CF-4421-86F9-EAFF31D6F4A2}" sibTransId="{C4B75556-0165-4F5A-824A-968360245129}"/>
    <dgm:cxn modelId="{64FC2C7A-1FD2-4892-8C5B-90F00B62A0B6}" type="presParOf" srcId="{FA7527D9-30CF-4251-A15D-A406AB1D9DC5}" destId="{48F27850-71B7-46D8-ADFD-F2BFDE7D7D18}" srcOrd="0" destOrd="0" presId="urn:microsoft.com/office/officeart/2005/8/layout/hList7"/>
    <dgm:cxn modelId="{7A6C1601-405F-4AD3-8EB1-2666599DD153}" type="presParOf" srcId="{FA7527D9-30CF-4251-A15D-A406AB1D9DC5}" destId="{17CE6573-B3CF-46AB-BC6D-757567F46B5D}" srcOrd="1" destOrd="0" presId="urn:microsoft.com/office/officeart/2005/8/layout/hList7"/>
    <dgm:cxn modelId="{0668626F-34D4-4ADC-9ECE-CBF6F7C48D54}" type="presParOf" srcId="{17CE6573-B3CF-46AB-BC6D-757567F46B5D}" destId="{1FF13BE5-BFE9-46D8-9877-99EF075D868C}" srcOrd="0" destOrd="0" presId="urn:microsoft.com/office/officeart/2005/8/layout/hList7"/>
    <dgm:cxn modelId="{1B7CA9FE-6AB6-4C45-B7D6-82A94FE5BA7C}" type="presParOf" srcId="{1FF13BE5-BFE9-46D8-9877-99EF075D868C}" destId="{98027710-6025-4755-857C-1315D9730998}" srcOrd="0" destOrd="0" presId="urn:microsoft.com/office/officeart/2005/8/layout/hList7"/>
    <dgm:cxn modelId="{AEDD211C-857E-4130-B8A3-2302DC82AB23}" type="presParOf" srcId="{1FF13BE5-BFE9-46D8-9877-99EF075D868C}" destId="{087EF2BE-D9E7-4024-8C98-965D448A520B}" srcOrd="1" destOrd="0" presId="urn:microsoft.com/office/officeart/2005/8/layout/hList7"/>
    <dgm:cxn modelId="{DB1A287B-1817-4DCA-AED8-BDB62727A62F}" type="presParOf" srcId="{1FF13BE5-BFE9-46D8-9877-99EF075D868C}" destId="{1B2E664A-A488-44EC-A0AF-C538AB8A3259}" srcOrd="2" destOrd="0" presId="urn:microsoft.com/office/officeart/2005/8/layout/hList7"/>
    <dgm:cxn modelId="{459D590F-7BA1-498A-9C40-0E46E9101CFE}" type="presParOf" srcId="{1FF13BE5-BFE9-46D8-9877-99EF075D868C}" destId="{FC67057E-9A82-4C0B-829D-1660F158F9C7}" srcOrd="3" destOrd="0" presId="urn:microsoft.com/office/officeart/2005/8/layout/hList7"/>
    <dgm:cxn modelId="{013CD705-C8CF-4902-87C4-4A61AD5051F8}" type="presParOf" srcId="{17CE6573-B3CF-46AB-BC6D-757567F46B5D}" destId="{DF86B375-B32E-4807-86D5-6BE7D3609EB5}" srcOrd="1" destOrd="0" presId="urn:microsoft.com/office/officeart/2005/8/layout/hList7"/>
    <dgm:cxn modelId="{7E8D0A8B-C72B-4B71-9623-E4CE793250C4}" type="presParOf" srcId="{17CE6573-B3CF-46AB-BC6D-757567F46B5D}" destId="{0F838EF9-235D-48A6-BC7C-4F2D16868948}" srcOrd="2" destOrd="0" presId="urn:microsoft.com/office/officeart/2005/8/layout/hList7"/>
    <dgm:cxn modelId="{E438E392-3615-4251-A15C-090F3ED18479}" type="presParOf" srcId="{0F838EF9-235D-48A6-BC7C-4F2D16868948}" destId="{3AA00DFD-449A-402C-9947-345CD693B4EF}" srcOrd="0" destOrd="0" presId="urn:microsoft.com/office/officeart/2005/8/layout/hList7"/>
    <dgm:cxn modelId="{6A64301C-7C8C-41FC-A667-6585372E88AA}" type="presParOf" srcId="{0F838EF9-235D-48A6-BC7C-4F2D16868948}" destId="{FA663A16-2A04-4557-A846-DB7F8BAF8CED}" srcOrd="1" destOrd="0" presId="urn:microsoft.com/office/officeart/2005/8/layout/hList7"/>
    <dgm:cxn modelId="{FD780477-7A53-4832-89A9-604C9C2FB43C}" type="presParOf" srcId="{0F838EF9-235D-48A6-BC7C-4F2D16868948}" destId="{6FE67CDE-3A3A-4B99-90E6-2974674C9964}" srcOrd="2" destOrd="0" presId="urn:microsoft.com/office/officeart/2005/8/layout/hList7"/>
    <dgm:cxn modelId="{0B2D7350-513E-414C-B262-7A369A3F9EE4}" type="presParOf" srcId="{0F838EF9-235D-48A6-BC7C-4F2D16868948}" destId="{69DBD78C-5D97-43FE-B729-78EFD7E3BFFB}" srcOrd="3" destOrd="0" presId="urn:microsoft.com/office/officeart/2005/8/layout/hList7"/>
    <dgm:cxn modelId="{4849070C-169D-4BEE-9E0E-E9558DA4E362}" type="presParOf" srcId="{17CE6573-B3CF-46AB-BC6D-757567F46B5D}" destId="{6F8CB442-1C68-4744-A601-3A05A8D12C1A}" srcOrd="3" destOrd="0" presId="urn:microsoft.com/office/officeart/2005/8/layout/hList7"/>
    <dgm:cxn modelId="{74BD782A-494D-424C-A4B7-9A2644184502}" type="presParOf" srcId="{17CE6573-B3CF-46AB-BC6D-757567F46B5D}" destId="{6D279DE1-17B1-4356-A926-89D78353949A}" srcOrd="4" destOrd="0" presId="urn:microsoft.com/office/officeart/2005/8/layout/hList7"/>
    <dgm:cxn modelId="{ECF03DB2-93B9-47E7-A48C-81123AC57A43}" type="presParOf" srcId="{6D279DE1-17B1-4356-A926-89D78353949A}" destId="{30EA2C9C-06FD-4282-B100-7CC71A8D6F52}" srcOrd="0" destOrd="0" presId="urn:microsoft.com/office/officeart/2005/8/layout/hList7"/>
    <dgm:cxn modelId="{947E21E2-F92F-43B0-BE83-5E8E4F8BAA2A}" type="presParOf" srcId="{6D279DE1-17B1-4356-A926-89D78353949A}" destId="{A454ED2A-7669-463F-BF32-C6CDB2190F2D}" srcOrd="1" destOrd="0" presId="urn:microsoft.com/office/officeart/2005/8/layout/hList7"/>
    <dgm:cxn modelId="{B2392804-0259-46F6-A6A2-AD41C6627046}" type="presParOf" srcId="{6D279DE1-17B1-4356-A926-89D78353949A}" destId="{65ECA9F0-D042-4182-87E6-9FF7CC8CD0E7}" srcOrd="2" destOrd="0" presId="urn:microsoft.com/office/officeart/2005/8/layout/hList7"/>
    <dgm:cxn modelId="{A3AF8D58-3046-4362-9B25-F56F7EAD4E42}" type="presParOf" srcId="{6D279DE1-17B1-4356-A926-89D78353949A}" destId="{5BEFF4C3-D675-48BA-88FA-5B73FED1A42A}" srcOrd="3" destOrd="0" presId="urn:microsoft.com/office/officeart/2005/8/layout/hList7"/>
    <dgm:cxn modelId="{7D9B3A8B-D0C3-4315-890E-A51342021F6C}" type="presParOf" srcId="{17CE6573-B3CF-46AB-BC6D-757567F46B5D}" destId="{5D7F21AF-A438-4869-9416-406A3E49834C}" srcOrd="5" destOrd="0" presId="urn:microsoft.com/office/officeart/2005/8/layout/hList7"/>
    <dgm:cxn modelId="{9AB0D93A-AE56-43E2-8E51-138F10F45179}" type="presParOf" srcId="{17CE6573-B3CF-46AB-BC6D-757567F46B5D}" destId="{4FE78C37-7A05-417F-87A3-92368ED202A4}" srcOrd="6" destOrd="0" presId="urn:microsoft.com/office/officeart/2005/8/layout/hList7"/>
    <dgm:cxn modelId="{0BD01A69-0102-48C1-B216-8A60B68CC344}" type="presParOf" srcId="{4FE78C37-7A05-417F-87A3-92368ED202A4}" destId="{13EB9FA3-6B33-45E9-92CF-09A8BE7A5B84}" srcOrd="0" destOrd="0" presId="urn:microsoft.com/office/officeart/2005/8/layout/hList7"/>
    <dgm:cxn modelId="{FFC40DEE-A595-4C31-A0A1-61DF1F3CB732}" type="presParOf" srcId="{4FE78C37-7A05-417F-87A3-92368ED202A4}" destId="{E6FB533F-D490-4490-87E5-6BC6A058DB81}" srcOrd="1" destOrd="0" presId="urn:microsoft.com/office/officeart/2005/8/layout/hList7"/>
    <dgm:cxn modelId="{74A1CD00-A12A-4D8D-BF07-FD070C489B2F}" type="presParOf" srcId="{4FE78C37-7A05-417F-87A3-92368ED202A4}" destId="{2F5CD732-8B50-4870-B437-A2300448AA1D}" srcOrd="2" destOrd="0" presId="urn:microsoft.com/office/officeart/2005/8/layout/hList7"/>
    <dgm:cxn modelId="{4ECF24C6-F4A2-4E81-9C71-D4B2EC2B78FB}" type="presParOf" srcId="{4FE78C37-7A05-417F-87A3-92368ED202A4}" destId="{0A41606A-B566-4134-B3AA-D7B776554245}" srcOrd="3" destOrd="0" presId="urn:microsoft.com/office/officeart/2005/8/layout/hList7"/>
    <dgm:cxn modelId="{2290B83A-1D37-409C-993C-9490799B0E3A}" type="presParOf" srcId="{17CE6573-B3CF-46AB-BC6D-757567F46B5D}" destId="{85EDC7D8-D5EF-4CB3-8EEE-FDBDD5C1EC9D}" srcOrd="7" destOrd="0" presId="urn:microsoft.com/office/officeart/2005/8/layout/hList7"/>
    <dgm:cxn modelId="{CB38BA45-12A9-4926-ADA2-2DB251429F73}" type="presParOf" srcId="{17CE6573-B3CF-46AB-BC6D-757567F46B5D}" destId="{F947A1E1-AC70-41EB-9D45-14B720CAC7A2}" srcOrd="8" destOrd="0" presId="urn:microsoft.com/office/officeart/2005/8/layout/hList7"/>
    <dgm:cxn modelId="{60F0882C-5EDC-44D3-A222-DBD4EC6F632D}" type="presParOf" srcId="{F947A1E1-AC70-41EB-9D45-14B720CAC7A2}" destId="{13AC798E-4CFF-4C50-9057-5D4019ED070D}" srcOrd="0" destOrd="0" presId="urn:microsoft.com/office/officeart/2005/8/layout/hList7"/>
    <dgm:cxn modelId="{52553C0D-A9E8-4E91-BEDE-109BF68811F7}" type="presParOf" srcId="{F947A1E1-AC70-41EB-9D45-14B720CAC7A2}" destId="{342332B9-34CF-461C-9EF5-31CE09692240}" srcOrd="1" destOrd="0" presId="urn:microsoft.com/office/officeart/2005/8/layout/hList7"/>
    <dgm:cxn modelId="{FBC43B4D-2EDB-4A9F-9CA0-2AB52837E9C3}" type="presParOf" srcId="{F947A1E1-AC70-41EB-9D45-14B720CAC7A2}" destId="{C5204224-1345-4D52-8F5A-14ADA9BBAD03}" srcOrd="2" destOrd="0" presId="urn:microsoft.com/office/officeart/2005/8/layout/hList7"/>
    <dgm:cxn modelId="{CFFB5A70-4A1B-4312-8E14-27DAE00D10F3}" type="presParOf" srcId="{F947A1E1-AC70-41EB-9D45-14B720CAC7A2}" destId="{A9C3CDEF-5BFB-47F6-88F8-0503BC140D83}" srcOrd="3" destOrd="0" presId="urn:microsoft.com/office/officeart/2005/8/layout/hList7"/>
    <dgm:cxn modelId="{900812BF-C717-492B-B184-4249FA22C527}" type="presParOf" srcId="{17CE6573-B3CF-46AB-BC6D-757567F46B5D}" destId="{E697C195-34F2-4538-8811-7A7C026429C1}" srcOrd="9" destOrd="0" presId="urn:microsoft.com/office/officeart/2005/8/layout/hList7"/>
    <dgm:cxn modelId="{B0515E61-A943-4B53-931A-CF04CDFCD091}" type="presParOf" srcId="{17CE6573-B3CF-46AB-BC6D-757567F46B5D}" destId="{AD3B390F-F5D8-4911-8D1E-5E92A4FF1B98}" srcOrd="10" destOrd="0" presId="urn:microsoft.com/office/officeart/2005/8/layout/hList7"/>
    <dgm:cxn modelId="{700A7BD0-42C5-41F9-9C2C-4C0531D63198}" type="presParOf" srcId="{AD3B390F-F5D8-4911-8D1E-5E92A4FF1B98}" destId="{6CE0C7C9-6807-457C-977F-5DC0AC9AF0E7}" srcOrd="0" destOrd="0" presId="urn:microsoft.com/office/officeart/2005/8/layout/hList7"/>
    <dgm:cxn modelId="{C2223B66-771B-4299-AFBD-238AAD8A7960}" type="presParOf" srcId="{AD3B390F-F5D8-4911-8D1E-5E92A4FF1B98}" destId="{1B9F28DE-3CFE-4041-8DF5-892A02CC01E9}" srcOrd="1" destOrd="0" presId="urn:microsoft.com/office/officeart/2005/8/layout/hList7"/>
    <dgm:cxn modelId="{15750650-0F53-4D87-9CF4-D649F83AE6B3}" type="presParOf" srcId="{AD3B390F-F5D8-4911-8D1E-5E92A4FF1B98}" destId="{87553C79-B629-47CF-8F1C-91E965C8A647}" srcOrd="2" destOrd="0" presId="urn:microsoft.com/office/officeart/2005/8/layout/hList7"/>
    <dgm:cxn modelId="{23CE99A2-DE01-4068-A80D-7A5354560789}" type="presParOf" srcId="{AD3B390F-F5D8-4911-8D1E-5E92A4FF1B98}" destId="{BFF7DF7A-2119-4C21-88CC-DF553603A432}" srcOrd="3" destOrd="0" presId="urn:microsoft.com/office/officeart/2005/8/layout/hList7"/>
    <dgm:cxn modelId="{2056C8B0-4553-45F6-A3BD-780F294B4336}" type="presParOf" srcId="{17CE6573-B3CF-46AB-BC6D-757567F46B5D}" destId="{37BFA163-D94A-4541-81D4-616B45CBEC9D}" srcOrd="11" destOrd="0" presId="urn:microsoft.com/office/officeart/2005/8/layout/hList7"/>
    <dgm:cxn modelId="{976A7C6C-37F6-4DA1-B459-61A911152C49}" type="presParOf" srcId="{17CE6573-B3CF-46AB-BC6D-757567F46B5D}" destId="{15030295-B988-4C5A-A8DD-6F49E0DB36C3}" srcOrd="12" destOrd="0" presId="urn:microsoft.com/office/officeart/2005/8/layout/hList7"/>
    <dgm:cxn modelId="{4A6F45DE-2841-44AA-9EFD-10B8FF8C6328}" type="presParOf" srcId="{15030295-B988-4C5A-A8DD-6F49E0DB36C3}" destId="{E277FB73-84A8-4B3D-9189-CF4AA100DFFA}" srcOrd="0" destOrd="0" presId="urn:microsoft.com/office/officeart/2005/8/layout/hList7"/>
    <dgm:cxn modelId="{45BC1748-4CC2-4A6D-9C97-0BA8E203E513}" type="presParOf" srcId="{15030295-B988-4C5A-A8DD-6F49E0DB36C3}" destId="{F93EA00A-190A-47A9-BEA8-EE316B065212}" srcOrd="1" destOrd="0" presId="urn:microsoft.com/office/officeart/2005/8/layout/hList7"/>
    <dgm:cxn modelId="{5BA902CF-75CF-4C89-8BC2-E3389B521812}" type="presParOf" srcId="{15030295-B988-4C5A-A8DD-6F49E0DB36C3}" destId="{3B992F6B-507E-4B35-A8BE-1A8C0ACA70ED}" srcOrd="2" destOrd="0" presId="urn:microsoft.com/office/officeart/2005/8/layout/hList7"/>
    <dgm:cxn modelId="{2EA6F4D9-FC04-4949-A9A2-60E3C4F1E6ED}" type="presParOf" srcId="{15030295-B988-4C5A-A8DD-6F49E0DB36C3}" destId="{7DF78058-69C0-4DC4-B4FC-CD93BB5408E9}" srcOrd="3" destOrd="0" presId="urn:microsoft.com/office/officeart/2005/8/layout/hList7"/>
    <dgm:cxn modelId="{61DA065C-78AF-4546-A743-FDD568618E6B}" type="presParOf" srcId="{17CE6573-B3CF-46AB-BC6D-757567F46B5D}" destId="{13508B40-D1AD-4A50-B8A6-E9AA4EAD61E2}" srcOrd="13" destOrd="0" presId="urn:microsoft.com/office/officeart/2005/8/layout/hList7"/>
    <dgm:cxn modelId="{269B4106-8A46-41BC-A749-FCA3197DE83C}" type="presParOf" srcId="{17CE6573-B3CF-46AB-BC6D-757567F46B5D}" destId="{598579DA-D430-4C3A-83F6-A13B183B66BA}" srcOrd="14" destOrd="0" presId="urn:microsoft.com/office/officeart/2005/8/layout/hList7"/>
    <dgm:cxn modelId="{8A027A7C-3A51-4AF3-A3E4-C4D7956BD35E}" type="presParOf" srcId="{598579DA-D430-4C3A-83F6-A13B183B66BA}" destId="{8B62F7D2-81E7-4908-84F2-4CD0E1A5153C}" srcOrd="0" destOrd="0" presId="urn:microsoft.com/office/officeart/2005/8/layout/hList7"/>
    <dgm:cxn modelId="{12E5B3A1-AD63-44F5-8A3E-99C41FA0E44B}" type="presParOf" srcId="{598579DA-D430-4C3A-83F6-A13B183B66BA}" destId="{E74C0EE3-FD9C-4739-A268-1BFD272E8572}" srcOrd="1" destOrd="0" presId="urn:microsoft.com/office/officeart/2005/8/layout/hList7"/>
    <dgm:cxn modelId="{A0447A5D-4EFA-4860-824D-070745105541}" type="presParOf" srcId="{598579DA-D430-4C3A-83F6-A13B183B66BA}" destId="{B1E1D5DE-4B95-44FE-9837-A725E877E22D}" srcOrd="2" destOrd="0" presId="urn:microsoft.com/office/officeart/2005/8/layout/hList7"/>
    <dgm:cxn modelId="{34CB8D72-3E29-4783-BD3A-AAD478C69C96}" type="presParOf" srcId="{598579DA-D430-4C3A-83F6-A13B183B66BA}" destId="{46C171C0-2BA3-49C7-BEFF-035021D539C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DD383F-5ACE-43F6-8B80-2507B21A881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A8ECA87-D709-43EA-ACF8-387817F7B256}">
      <dgm:prSet/>
      <dgm:spPr>
        <a:solidFill>
          <a:schemeClr val="accent1"/>
        </a:solidFill>
      </dgm:spPr>
      <dgm:t>
        <a:bodyPr/>
        <a:lstStyle/>
        <a:p>
          <a:r>
            <a:rPr lang="en-US"/>
            <a:t>Traditional Publishing</a:t>
          </a:r>
        </a:p>
      </dgm:t>
    </dgm:pt>
    <dgm:pt modelId="{A500AAA2-E0A2-4680-A753-76BA98EF8127}" type="parTrans" cxnId="{B7A661E5-4634-425F-BA41-053409D66B66}">
      <dgm:prSet/>
      <dgm:spPr/>
      <dgm:t>
        <a:bodyPr/>
        <a:lstStyle/>
        <a:p>
          <a:endParaRPr lang="en-US"/>
        </a:p>
      </dgm:t>
    </dgm:pt>
    <dgm:pt modelId="{60304B63-2323-42CB-B99C-02D547CDE7F1}" type="sibTrans" cxnId="{B7A661E5-4634-425F-BA41-053409D66B66}">
      <dgm:prSet/>
      <dgm:spPr/>
      <dgm:t>
        <a:bodyPr/>
        <a:lstStyle/>
        <a:p>
          <a:endParaRPr lang="en-US"/>
        </a:p>
      </dgm:t>
    </dgm:pt>
    <dgm:pt modelId="{5C953587-6AEF-4850-A489-537630F059BA}">
      <dgm:prSet/>
      <dgm:spPr/>
      <dgm:t>
        <a:bodyPr/>
        <a:lstStyle/>
        <a:p>
          <a:r>
            <a:rPr lang="en-US" dirty="0"/>
            <a:t>All papers published in the book or journal are only available through the purchase of the book or journal volume, or through subscription to the journal. </a:t>
          </a:r>
        </a:p>
      </dgm:t>
    </dgm:pt>
    <dgm:pt modelId="{E4A6D621-3A72-4D6F-B092-117BBCD4A6DA}" type="parTrans" cxnId="{24514B35-7A0C-491D-8ACE-629682FAC9BF}">
      <dgm:prSet/>
      <dgm:spPr/>
      <dgm:t>
        <a:bodyPr/>
        <a:lstStyle/>
        <a:p>
          <a:endParaRPr lang="en-US"/>
        </a:p>
      </dgm:t>
    </dgm:pt>
    <dgm:pt modelId="{FDD51AAC-A6D2-441D-8D87-012CE0B1742D}" type="sibTrans" cxnId="{24514B35-7A0C-491D-8ACE-629682FAC9BF}">
      <dgm:prSet/>
      <dgm:spPr/>
      <dgm:t>
        <a:bodyPr/>
        <a:lstStyle/>
        <a:p>
          <a:endParaRPr lang="en-US"/>
        </a:p>
      </dgm:t>
    </dgm:pt>
    <dgm:pt modelId="{2B94C38C-7951-4AD7-B655-71CD5C9BDAA7}">
      <dgm:prSet/>
      <dgm:spPr>
        <a:solidFill>
          <a:schemeClr val="accent2"/>
        </a:solidFill>
      </dgm:spPr>
      <dgm:t>
        <a:bodyPr/>
        <a:lstStyle/>
        <a:p>
          <a:r>
            <a:rPr lang="en-US" dirty="0"/>
            <a:t>Hybrid Open Access</a:t>
          </a:r>
        </a:p>
      </dgm:t>
    </dgm:pt>
    <dgm:pt modelId="{BE98168C-B476-433C-A5BE-01178473296A}" type="parTrans" cxnId="{A683682C-5E69-4095-A508-C8D4B956D66B}">
      <dgm:prSet/>
      <dgm:spPr/>
      <dgm:t>
        <a:bodyPr/>
        <a:lstStyle/>
        <a:p>
          <a:endParaRPr lang="en-US"/>
        </a:p>
      </dgm:t>
    </dgm:pt>
    <dgm:pt modelId="{3F114CD2-2F98-4342-8D45-B86AB9C88D86}" type="sibTrans" cxnId="{A683682C-5E69-4095-A508-C8D4B956D66B}">
      <dgm:prSet/>
      <dgm:spPr/>
      <dgm:t>
        <a:bodyPr/>
        <a:lstStyle/>
        <a:p>
          <a:endParaRPr lang="en-US"/>
        </a:p>
      </dgm:t>
    </dgm:pt>
    <dgm:pt modelId="{0C8AEB36-FA11-400F-805A-69191301B992}">
      <dgm:prSet/>
      <dgm:spPr/>
      <dgm:t>
        <a:bodyPr/>
        <a:lstStyle/>
        <a:p>
          <a:r>
            <a:rPr lang="en-US" dirty="0"/>
            <a:t>Authors choose to publish via the traditional, subscription-based model or as an open access article. </a:t>
          </a:r>
        </a:p>
      </dgm:t>
    </dgm:pt>
    <dgm:pt modelId="{3DC5B52D-FA1E-4BD7-8FD6-30950382ED5E}" type="parTrans" cxnId="{560418AE-3978-484A-B7E0-5FC3F7574554}">
      <dgm:prSet/>
      <dgm:spPr/>
      <dgm:t>
        <a:bodyPr/>
        <a:lstStyle/>
        <a:p>
          <a:endParaRPr lang="en-US"/>
        </a:p>
      </dgm:t>
    </dgm:pt>
    <dgm:pt modelId="{8D4F05CD-8B94-46D9-A62B-D8AD87D360AE}" type="sibTrans" cxnId="{560418AE-3978-484A-B7E0-5FC3F7574554}">
      <dgm:prSet/>
      <dgm:spPr/>
      <dgm:t>
        <a:bodyPr/>
        <a:lstStyle/>
        <a:p>
          <a:endParaRPr lang="en-US"/>
        </a:p>
      </dgm:t>
    </dgm:pt>
    <dgm:pt modelId="{A4DDDC04-8C53-4FEF-B056-62F171298610}">
      <dgm:prSet/>
      <dgm:spPr>
        <a:solidFill>
          <a:schemeClr val="accent5"/>
        </a:solidFill>
      </dgm:spPr>
      <dgm:t>
        <a:bodyPr/>
        <a:lstStyle/>
        <a:p>
          <a:r>
            <a:rPr lang="en-US"/>
            <a:t>Gold Open Access</a:t>
          </a:r>
        </a:p>
      </dgm:t>
    </dgm:pt>
    <dgm:pt modelId="{E807A9D7-C96C-4BBB-ADE4-7B729A7C9123}" type="parTrans" cxnId="{490CE4C9-445C-4BE3-BCDA-160F08C91581}">
      <dgm:prSet/>
      <dgm:spPr/>
      <dgm:t>
        <a:bodyPr/>
        <a:lstStyle/>
        <a:p>
          <a:endParaRPr lang="en-US"/>
        </a:p>
      </dgm:t>
    </dgm:pt>
    <dgm:pt modelId="{5846FD25-A0E5-4327-B130-C96D4A0D741D}" type="sibTrans" cxnId="{490CE4C9-445C-4BE3-BCDA-160F08C91581}">
      <dgm:prSet/>
      <dgm:spPr/>
      <dgm:t>
        <a:bodyPr/>
        <a:lstStyle/>
        <a:p>
          <a:endParaRPr lang="en-US"/>
        </a:p>
      </dgm:t>
    </dgm:pt>
    <dgm:pt modelId="{C7A4B3F4-7008-43C3-BC19-8FE872028F38}">
      <dgm:prSet/>
      <dgm:spPr/>
      <dgm:t>
        <a:bodyPr/>
        <a:lstStyle/>
        <a:p>
          <a:r>
            <a:rPr lang="en-US" dirty="0"/>
            <a:t>All papers published in the book or journal are freely accessible. </a:t>
          </a:r>
        </a:p>
      </dgm:t>
    </dgm:pt>
    <dgm:pt modelId="{CBA41A83-BE98-4408-8E4A-46835DF37486}" type="parTrans" cxnId="{1D489C27-FD04-4E80-AD07-6647FCF3DC25}">
      <dgm:prSet/>
      <dgm:spPr/>
      <dgm:t>
        <a:bodyPr/>
        <a:lstStyle/>
        <a:p>
          <a:endParaRPr lang="en-US"/>
        </a:p>
      </dgm:t>
    </dgm:pt>
    <dgm:pt modelId="{D6528053-2343-4448-AA79-F907E401E03F}" type="sibTrans" cxnId="{1D489C27-FD04-4E80-AD07-6647FCF3DC25}">
      <dgm:prSet/>
      <dgm:spPr/>
      <dgm:t>
        <a:bodyPr/>
        <a:lstStyle/>
        <a:p>
          <a:endParaRPr lang="en-US"/>
        </a:p>
      </dgm:t>
    </dgm:pt>
    <dgm:pt modelId="{4AEC594D-A569-41F4-9D10-B9021FE58B91}">
      <dgm:prSet/>
      <dgm:spPr>
        <a:solidFill>
          <a:schemeClr val="accent6"/>
        </a:solidFill>
      </dgm:spPr>
      <dgm:t>
        <a:bodyPr/>
        <a:lstStyle/>
        <a:p>
          <a:r>
            <a:rPr lang="en-US"/>
            <a:t>Diamond/Platinum Open Access</a:t>
          </a:r>
        </a:p>
      </dgm:t>
    </dgm:pt>
    <dgm:pt modelId="{27CBE4DD-9DAD-4026-896B-BAD395279258}" type="parTrans" cxnId="{F89B3808-1F29-46CC-A66C-7EB790CF0C9B}">
      <dgm:prSet/>
      <dgm:spPr/>
      <dgm:t>
        <a:bodyPr/>
        <a:lstStyle/>
        <a:p>
          <a:endParaRPr lang="en-US"/>
        </a:p>
      </dgm:t>
    </dgm:pt>
    <dgm:pt modelId="{DA107113-7435-4516-8F56-54405794F54C}" type="sibTrans" cxnId="{F89B3808-1F29-46CC-A66C-7EB790CF0C9B}">
      <dgm:prSet/>
      <dgm:spPr/>
      <dgm:t>
        <a:bodyPr/>
        <a:lstStyle/>
        <a:p>
          <a:endParaRPr lang="en-US"/>
        </a:p>
      </dgm:t>
    </dgm:pt>
    <dgm:pt modelId="{9EC27D9B-B4F0-4F82-99F7-342D8CBD203A}">
      <dgm:prSet/>
      <dgm:spPr/>
      <dgm:t>
        <a:bodyPr/>
        <a:lstStyle/>
        <a:p>
          <a:r>
            <a:rPr lang="en-US" dirty="0"/>
            <a:t>Follow Gold OA publishing model but have no APC. Typically requires external funding source.</a:t>
          </a:r>
        </a:p>
      </dgm:t>
    </dgm:pt>
    <dgm:pt modelId="{4653D444-B692-454A-9B8B-BD3BB966F173}" type="parTrans" cxnId="{56B3060A-6B32-460C-9A88-574E6968DE3A}">
      <dgm:prSet/>
      <dgm:spPr/>
      <dgm:t>
        <a:bodyPr/>
        <a:lstStyle/>
        <a:p>
          <a:endParaRPr lang="en-US"/>
        </a:p>
      </dgm:t>
    </dgm:pt>
    <dgm:pt modelId="{CFFC2FC9-F4E5-47C6-9990-F5B0F05FB0A6}" type="sibTrans" cxnId="{56B3060A-6B32-460C-9A88-574E6968DE3A}">
      <dgm:prSet/>
      <dgm:spPr/>
      <dgm:t>
        <a:bodyPr/>
        <a:lstStyle/>
        <a:p>
          <a:endParaRPr lang="en-US"/>
        </a:p>
      </dgm:t>
    </dgm:pt>
    <dgm:pt modelId="{E3AC80E8-4CF4-40C1-A523-B6F201F9D51C}" type="pres">
      <dgm:prSet presAssocID="{BFDD383F-5ACE-43F6-8B80-2507B21A881E}" presName="linear" presStyleCnt="0">
        <dgm:presLayoutVars>
          <dgm:animLvl val="lvl"/>
          <dgm:resizeHandles val="exact"/>
        </dgm:presLayoutVars>
      </dgm:prSet>
      <dgm:spPr/>
    </dgm:pt>
    <dgm:pt modelId="{90AFCFC7-3DEC-43C5-AE5F-A72AA249F089}" type="pres">
      <dgm:prSet presAssocID="{DA8ECA87-D709-43EA-ACF8-387817F7B256}" presName="parentText" presStyleLbl="node1" presStyleIdx="0" presStyleCnt="4">
        <dgm:presLayoutVars>
          <dgm:chMax val="0"/>
          <dgm:bulletEnabled val="1"/>
        </dgm:presLayoutVars>
      </dgm:prSet>
      <dgm:spPr/>
    </dgm:pt>
    <dgm:pt modelId="{E59C6772-85CA-42E0-B1B8-7ABD2F599852}" type="pres">
      <dgm:prSet presAssocID="{DA8ECA87-D709-43EA-ACF8-387817F7B256}" presName="childText" presStyleLbl="revTx" presStyleIdx="0" presStyleCnt="4">
        <dgm:presLayoutVars>
          <dgm:bulletEnabled val="1"/>
        </dgm:presLayoutVars>
      </dgm:prSet>
      <dgm:spPr/>
    </dgm:pt>
    <dgm:pt modelId="{3C67050B-EB35-40CA-B297-8EB1F03AE99D}" type="pres">
      <dgm:prSet presAssocID="{2B94C38C-7951-4AD7-B655-71CD5C9BDAA7}" presName="parentText" presStyleLbl="node1" presStyleIdx="1" presStyleCnt="4">
        <dgm:presLayoutVars>
          <dgm:chMax val="0"/>
          <dgm:bulletEnabled val="1"/>
        </dgm:presLayoutVars>
      </dgm:prSet>
      <dgm:spPr/>
    </dgm:pt>
    <dgm:pt modelId="{1AE656F3-0DD4-460E-9920-D55FABA62C7C}" type="pres">
      <dgm:prSet presAssocID="{2B94C38C-7951-4AD7-B655-71CD5C9BDAA7}" presName="childText" presStyleLbl="revTx" presStyleIdx="1" presStyleCnt="4">
        <dgm:presLayoutVars>
          <dgm:bulletEnabled val="1"/>
        </dgm:presLayoutVars>
      </dgm:prSet>
      <dgm:spPr/>
    </dgm:pt>
    <dgm:pt modelId="{4C4DABAE-6484-4DE4-93EC-BED16DC13B3B}" type="pres">
      <dgm:prSet presAssocID="{A4DDDC04-8C53-4FEF-B056-62F171298610}" presName="parentText" presStyleLbl="node1" presStyleIdx="2" presStyleCnt="4">
        <dgm:presLayoutVars>
          <dgm:chMax val="0"/>
          <dgm:bulletEnabled val="1"/>
        </dgm:presLayoutVars>
      </dgm:prSet>
      <dgm:spPr/>
    </dgm:pt>
    <dgm:pt modelId="{940BFEDF-AA84-4E1A-A959-CDBC29D39EBE}" type="pres">
      <dgm:prSet presAssocID="{A4DDDC04-8C53-4FEF-B056-62F171298610}" presName="childText" presStyleLbl="revTx" presStyleIdx="2" presStyleCnt="4">
        <dgm:presLayoutVars>
          <dgm:bulletEnabled val="1"/>
        </dgm:presLayoutVars>
      </dgm:prSet>
      <dgm:spPr/>
    </dgm:pt>
    <dgm:pt modelId="{EA217514-CE54-424B-B662-B7F3A6786C63}" type="pres">
      <dgm:prSet presAssocID="{4AEC594D-A569-41F4-9D10-B9021FE58B91}" presName="parentText" presStyleLbl="node1" presStyleIdx="3" presStyleCnt="4">
        <dgm:presLayoutVars>
          <dgm:chMax val="0"/>
          <dgm:bulletEnabled val="1"/>
        </dgm:presLayoutVars>
      </dgm:prSet>
      <dgm:spPr/>
    </dgm:pt>
    <dgm:pt modelId="{302296FE-A0FC-4984-A9D2-3AC424442E0D}" type="pres">
      <dgm:prSet presAssocID="{4AEC594D-A569-41F4-9D10-B9021FE58B91}" presName="childText" presStyleLbl="revTx" presStyleIdx="3" presStyleCnt="4">
        <dgm:presLayoutVars>
          <dgm:bulletEnabled val="1"/>
        </dgm:presLayoutVars>
      </dgm:prSet>
      <dgm:spPr/>
    </dgm:pt>
  </dgm:ptLst>
  <dgm:cxnLst>
    <dgm:cxn modelId="{F89B3808-1F29-46CC-A66C-7EB790CF0C9B}" srcId="{BFDD383F-5ACE-43F6-8B80-2507B21A881E}" destId="{4AEC594D-A569-41F4-9D10-B9021FE58B91}" srcOrd="3" destOrd="0" parTransId="{27CBE4DD-9DAD-4026-896B-BAD395279258}" sibTransId="{DA107113-7435-4516-8F56-54405794F54C}"/>
    <dgm:cxn modelId="{56B3060A-6B32-460C-9A88-574E6968DE3A}" srcId="{4AEC594D-A569-41F4-9D10-B9021FE58B91}" destId="{9EC27D9B-B4F0-4F82-99F7-342D8CBD203A}" srcOrd="0" destOrd="0" parTransId="{4653D444-B692-454A-9B8B-BD3BB966F173}" sibTransId="{CFFC2FC9-F4E5-47C6-9990-F5B0F05FB0A6}"/>
    <dgm:cxn modelId="{1D489C27-FD04-4E80-AD07-6647FCF3DC25}" srcId="{A4DDDC04-8C53-4FEF-B056-62F171298610}" destId="{C7A4B3F4-7008-43C3-BC19-8FE872028F38}" srcOrd="0" destOrd="0" parTransId="{CBA41A83-BE98-4408-8E4A-46835DF37486}" sibTransId="{D6528053-2343-4448-AA79-F907E401E03F}"/>
    <dgm:cxn modelId="{A683682C-5E69-4095-A508-C8D4B956D66B}" srcId="{BFDD383F-5ACE-43F6-8B80-2507B21A881E}" destId="{2B94C38C-7951-4AD7-B655-71CD5C9BDAA7}" srcOrd="1" destOrd="0" parTransId="{BE98168C-B476-433C-A5BE-01178473296A}" sibTransId="{3F114CD2-2F98-4342-8D45-B86AB9C88D86}"/>
    <dgm:cxn modelId="{E413862C-4C33-47F5-BC0D-752C6016E974}" type="presOf" srcId="{4AEC594D-A569-41F4-9D10-B9021FE58B91}" destId="{EA217514-CE54-424B-B662-B7F3A6786C63}" srcOrd="0" destOrd="0" presId="urn:microsoft.com/office/officeart/2005/8/layout/vList2"/>
    <dgm:cxn modelId="{24514B35-7A0C-491D-8ACE-629682FAC9BF}" srcId="{DA8ECA87-D709-43EA-ACF8-387817F7B256}" destId="{5C953587-6AEF-4850-A489-537630F059BA}" srcOrd="0" destOrd="0" parTransId="{E4A6D621-3A72-4D6F-B092-117BBCD4A6DA}" sibTransId="{FDD51AAC-A6D2-441D-8D87-012CE0B1742D}"/>
    <dgm:cxn modelId="{31D95041-6CD6-4738-BA91-33B55382081D}" type="presOf" srcId="{5C953587-6AEF-4850-A489-537630F059BA}" destId="{E59C6772-85CA-42E0-B1B8-7ABD2F599852}" srcOrd="0" destOrd="0" presId="urn:microsoft.com/office/officeart/2005/8/layout/vList2"/>
    <dgm:cxn modelId="{FBE49746-C0C6-4D59-9CD2-DB8A09C9F060}" type="presOf" srcId="{9EC27D9B-B4F0-4F82-99F7-342D8CBD203A}" destId="{302296FE-A0FC-4984-A9D2-3AC424442E0D}" srcOrd="0" destOrd="0" presId="urn:microsoft.com/office/officeart/2005/8/layout/vList2"/>
    <dgm:cxn modelId="{027A454A-4A44-4680-94B4-178C71E4BFDB}" type="presOf" srcId="{0C8AEB36-FA11-400F-805A-69191301B992}" destId="{1AE656F3-0DD4-460E-9920-D55FABA62C7C}" srcOrd="0" destOrd="0" presId="urn:microsoft.com/office/officeart/2005/8/layout/vList2"/>
    <dgm:cxn modelId="{B3EA0550-B275-42C2-8E8F-D2ACED7CDF9E}" type="presOf" srcId="{DA8ECA87-D709-43EA-ACF8-387817F7B256}" destId="{90AFCFC7-3DEC-43C5-AE5F-A72AA249F089}" srcOrd="0" destOrd="0" presId="urn:microsoft.com/office/officeart/2005/8/layout/vList2"/>
    <dgm:cxn modelId="{9E89A754-FA68-4E38-A737-61272551ADEB}" type="presOf" srcId="{A4DDDC04-8C53-4FEF-B056-62F171298610}" destId="{4C4DABAE-6484-4DE4-93EC-BED16DC13B3B}" srcOrd="0" destOrd="0" presId="urn:microsoft.com/office/officeart/2005/8/layout/vList2"/>
    <dgm:cxn modelId="{06854C75-0C6F-4AF2-BA29-00B05BA3874D}" type="presOf" srcId="{2B94C38C-7951-4AD7-B655-71CD5C9BDAA7}" destId="{3C67050B-EB35-40CA-B297-8EB1F03AE99D}" srcOrd="0" destOrd="0" presId="urn:microsoft.com/office/officeart/2005/8/layout/vList2"/>
    <dgm:cxn modelId="{D7A64F84-00DB-4F60-B302-6B94B2A2A2C6}" type="presOf" srcId="{BFDD383F-5ACE-43F6-8B80-2507B21A881E}" destId="{E3AC80E8-4CF4-40C1-A523-B6F201F9D51C}" srcOrd="0" destOrd="0" presId="urn:microsoft.com/office/officeart/2005/8/layout/vList2"/>
    <dgm:cxn modelId="{560418AE-3978-484A-B7E0-5FC3F7574554}" srcId="{2B94C38C-7951-4AD7-B655-71CD5C9BDAA7}" destId="{0C8AEB36-FA11-400F-805A-69191301B992}" srcOrd="0" destOrd="0" parTransId="{3DC5B52D-FA1E-4BD7-8FD6-30950382ED5E}" sibTransId="{8D4F05CD-8B94-46D9-A62B-D8AD87D360AE}"/>
    <dgm:cxn modelId="{8C5081BB-EBB5-43A8-8E88-6BA7D846EB59}" type="presOf" srcId="{C7A4B3F4-7008-43C3-BC19-8FE872028F38}" destId="{940BFEDF-AA84-4E1A-A959-CDBC29D39EBE}" srcOrd="0" destOrd="0" presId="urn:microsoft.com/office/officeart/2005/8/layout/vList2"/>
    <dgm:cxn modelId="{490CE4C9-445C-4BE3-BCDA-160F08C91581}" srcId="{BFDD383F-5ACE-43F6-8B80-2507B21A881E}" destId="{A4DDDC04-8C53-4FEF-B056-62F171298610}" srcOrd="2" destOrd="0" parTransId="{E807A9D7-C96C-4BBB-ADE4-7B729A7C9123}" sibTransId="{5846FD25-A0E5-4327-B130-C96D4A0D741D}"/>
    <dgm:cxn modelId="{B7A661E5-4634-425F-BA41-053409D66B66}" srcId="{BFDD383F-5ACE-43F6-8B80-2507B21A881E}" destId="{DA8ECA87-D709-43EA-ACF8-387817F7B256}" srcOrd="0" destOrd="0" parTransId="{A500AAA2-E0A2-4680-A753-76BA98EF8127}" sibTransId="{60304B63-2323-42CB-B99C-02D547CDE7F1}"/>
    <dgm:cxn modelId="{5CE0BEDA-223A-49E7-8E28-3226B548F4DA}" type="presParOf" srcId="{E3AC80E8-4CF4-40C1-A523-B6F201F9D51C}" destId="{90AFCFC7-3DEC-43C5-AE5F-A72AA249F089}" srcOrd="0" destOrd="0" presId="urn:microsoft.com/office/officeart/2005/8/layout/vList2"/>
    <dgm:cxn modelId="{B5F10875-4F2F-4433-B14D-F316905E5FED}" type="presParOf" srcId="{E3AC80E8-4CF4-40C1-A523-B6F201F9D51C}" destId="{E59C6772-85CA-42E0-B1B8-7ABD2F599852}" srcOrd="1" destOrd="0" presId="urn:microsoft.com/office/officeart/2005/8/layout/vList2"/>
    <dgm:cxn modelId="{19556CEC-3839-4B7F-A36C-46B19E6452CE}" type="presParOf" srcId="{E3AC80E8-4CF4-40C1-A523-B6F201F9D51C}" destId="{3C67050B-EB35-40CA-B297-8EB1F03AE99D}" srcOrd="2" destOrd="0" presId="urn:microsoft.com/office/officeart/2005/8/layout/vList2"/>
    <dgm:cxn modelId="{97D5B8D3-85FA-4772-8FA6-0BAEB084F250}" type="presParOf" srcId="{E3AC80E8-4CF4-40C1-A523-B6F201F9D51C}" destId="{1AE656F3-0DD4-460E-9920-D55FABA62C7C}" srcOrd="3" destOrd="0" presId="urn:microsoft.com/office/officeart/2005/8/layout/vList2"/>
    <dgm:cxn modelId="{438779B4-DE38-44B6-AA0F-926279B4D5D3}" type="presParOf" srcId="{E3AC80E8-4CF4-40C1-A523-B6F201F9D51C}" destId="{4C4DABAE-6484-4DE4-93EC-BED16DC13B3B}" srcOrd="4" destOrd="0" presId="urn:microsoft.com/office/officeart/2005/8/layout/vList2"/>
    <dgm:cxn modelId="{2F18B02B-FF57-472C-B47F-EB55695EB7BB}" type="presParOf" srcId="{E3AC80E8-4CF4-40C1-A523-B6F201F9D51C}" destId="{940BFEDF-AA84-4E1A-A959-CDBC29D39EBE}" srcOrd="5" destOrd="0" presId="urn:microsoft.com/office/officeart/2005/8/layout/vList2"/>
    <dgm:cxn modelId="{43881D55-1593-4307-BF17-4EE2D4242DDD}" type="presParOf" srcId="{E3AC80E8-4CF4-40C1-A523-B6F201F9D51C}" destId="{EA217514-CE54-424B-B662-B7F3A6786C63}" srcOrd="6" destOrd="0" presId="urn:microsoft.com/office/officeart/2005/8/layout/vList2"/>
    <dgm:cxn modelId="{4C111393-A203-4303-A8FB-BF6B58B2F5E3}" type="presParOf" srcId="{E3AC80E8-4CF4-40C1-A523-B6F201F9D51C}" destId="{302296FE-A0FC-4984-A9D2-3AC424442E0D}"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1D668-784F-4834-9F87-9F71F61F3C28}">
      <dsp:nvSpPr>
        <dsp:cNvPr id="0" name=""/>
        <dsp:cNvSpPr/>
      </dsp:nvSpPr>
      <dsp:spPr>
        <a:xfrm>
          <a:off x="966088" y="12548"/>
          <a:ext cx="1024207" cy="10242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69B42C-FA94-40F4-B4EC-0223E3D54045}">
      <dsp:nvSpPr>
        <dsp:cNvPr id="0" name=""/>
        <dsp:cNvSpPr/>
      </dsp:nvSpPr>
      <dsp:spPr>
        <a:xfrm>
          <a:off x="15038" y="1177827"/>
          <a:ext cx="2926307" cy="700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dirty="0">
              <a:solidFill>
                <a:schemeClr val="tx2"/>
              </a:solidFill>
            </a:rPr>
            <a:t>Journals</a:t>
          </a:r>
        </a:p>
      </dsp:txBody>
      <dsp:txXfrm>
        <a:off x="15038" y="1177827"/>
        <a:ext cx="2926307" cy="700254"/>
      </dsp:txXfrm>
    </dsp:sp>
    <dsp:sp modelId="{6C87E2A4-ED35-4DF2-BD6E-878AAD758A55}">
      <dsp:nvSpPr>
        <dsp:cNvPr id="0" name=""/>
        <dsp:cNvSpPr/>
      </dsp:nvSpPr>
      <dsp:spPr>
        <a:xfrm>
          <a:off x="15038" y="1943696"/>
          <a:ext cx="2926307" cy="1349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600"/>
            </a:spcAft>
            <a:buNone/>
          </a:pPr>
          <a:r>
            <a:rPr lang="en-US" sz="1600" kern="1200" dirty="0"/>
            <a:t>Platinum Open Access</a:t>
          </a:r>
        </a:p>
        <a:p>
          <a:pPr marL="0" lvl="0" indent="0" algn="ctr" defTabSz="711200">
            <a:lnSpc>
              <a:spcPct val="100000"/>
            </a:lnSpc>
            <a:spcBef>
              <a:spcPct val="0"/>
            </a:spcBef>
            <a:spcAft>
              <a:spcPts val="600"/>
            </a:spcAft>
            <a:buNone/>
          </a:pPr>
          <a:r>
            <a:rPr lang="en-US" sz="1600" kern="1200" dirty="0"/>
            <a:t>Gold Open Access</a:t>
          </a:r>
        </a:p>
      </dsp:txBody>
      <dsp:txXfrm>
        <a:off x="15038" y="1943696"/>
        <a:ext cx="2926307" cy="1349574"/>
      </dsp:txXfrm>
    </dsp:sp>
    <dsp:sp modelId="{CB275B71-5366-4391-8437-DD0DCF4989FC}">
      <dsp:nvSpPr>
        <dsp:cNvPr id="0" name=""/>
        <dsp:cNvSpPr/>
      </dsp:nvSpPr>
      <dsp:spPr>
        <a:xfrm>
          <a:off x="4939941" y="9043"/>
          <a:ext cx="1024207" cy="10242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05707D-E492-40CB-8434-6721A1319BC4}">
      <dsp:nvSpPr>
        <dsp:cNvPr id="0" name=""/>
        <dsp:cNvSpPr/>
      </dsp:nvSpPr>
      <dsp:spPr>
        <a:xfrm>
          <a:off x="3988891" y="1174322"/>
          <a:ext cx="2926307" cy="700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dirty="0">
              <a:solidFill>
                <a:schemeClr val="tx2"/>
              </a:solidFill>
            </a:rPr>
            <a:t>Books</a:t>
          </a:r>
          <a:endParaRPr lang="en-US" sz="3600" kern="1200" dirty="0">
            <a:solidFill>
              <a:schemeClr val="tx2"/>
            </a:solidFill>
          </a:endParaRPr>
        </a:p>
      </dsp:txBody>
      <dsp:txXfrm>
        <a:off x="3988891" y="1174322"/>
        <a:ext cx="2926307" cy="700254"/>
      </dsp:txXfrm>
    </dsp:sp>
    <dsp:sp modelId="{E807D5E3-0FB1-43A2-93CD-53C863BCDC0D}">
      <dsp:nvSpPr>
        <dsp:cNvPr id="0" name=""/>
        <dsp:cNvSpPr/>
      </dsp:nvSpPr>
      <dsp:spPr>
        <a:xfrm>
          <a:off x="3453450" y="1933181"/>
          <a:ext cx="3997189" cy="1363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600"/>
            </a:spcAft>
            <a:buNone/>
          </a:pPr>
          <a:r>
            <a:rPr lang="en-US" sz="1600" kern="1200" dirty="0"/>
            <a:t>Edited or Authored Monographs</a:t>
          </a:r>
          <a:endParaRPr lang="en-US" sz="2000" b="1" kern="1200" baseline="30000" dirty="0">
            <a:solidFill>
              <a:schemeClr val="accent3"/>
            </a:solidFill>
          </a:endParaRPr>
        </a:p>
        <a:p>
          <a:pPr marL="0" lvl="0" indent="0" algn="ctr" defTabSz="711200">
            <a:lnSpc>
              <a:spcPct val="100000"/>
            </a:lnSpc>
            <a:spcBef>
              <a:spcPct val="0"/>
            </a:spcBef>
            <a:spcAft>
              <a:spcPts val="600"/>
            </a:spcAft>
            <a:buNone/>
          </a:pPr>
          <a:r>
            <a:rPr lang="en-US" sz="1600" kern="1200" dirty="0"/>
            <a:t>Casebooks</a:t>
          </a:r>
        </a:p>
        <a:p>
          <a:pPr marL="0" lvl="0" indent="0" algn="ctr" defTabSz="711200">
            <a:lnSpc>
              <a:spcPct val="100000"/>
            </a:lnSpc>
            <a:spcBef>
              <a:spcPct val="0"/>
            </a:spcBef>
            <a:spcAft>
              <a:spcPts val="600"/>
            </a:spcAft>
            <a:buNone/>
          </a:pPr>
          <a:r>
            <a:rPr lang="en-US" sz="1600" kern="1200" dirty="0"/>
            <a:t>Handbooks of Research</a:t>
          </a:r>
        </a:p>
        <a:p>
          <a:pPr marL="0" lvl="0" indent="0" algn="ctr" defTabSz="711200">
            <a:lnSpc>
              <a:spcPct val="100000"/>
            </a:lnSpc>
            <a:spcBef>
              <a:spcPct val="0"/>
            </a:spcBef>
            <a:spcAft>
              <a:spcPts val="600"/>
            </a:spcAft>
            <a:buNone/>
          </a:pPr>
          <a:r>
            <a:rPr lang="en-US" sz="1600" kern="1200" dirty="0"/>
            <a:t>Encyclopedias</a:t>
          </a:r>
        </a:p>
      </dsp:txBody>
      <dsp:txXfrm>
        <a:off x="3453450" y="1933181"/>
        <a:ext cx="3997189" cy="1363594"/>
      </dsp:txXfrm>
    </dsp:sp>
    <dsp:sp modelId="{9FEACD2A-C08B-45E5-9B7A-2CC0341C5A54}">
      <dsp:nvSpPr>
        <dsp:cNvPr id="0" name=""/>
        <dsp:cNvSpPr/>
      </dsp:nvSpPr>
      <dsp:spPr>
        <a:xfrm>
          <a:off x="8913793" y="12548"/>
          <a:ext cx="1024207" cy="102420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B4148-85A2-4AAB-AA76-FF17DE9935E7}">
      <dsp:nvSpPr>
        <dsp:cNvPr id="0" name=""/>
        <dsp:cNvSpPr/>
      </dsp:nvSpPr>
      <dsp:spPr>
        <a:xfrm>
          <a:off x="7962743" y="1177827"/>
          <a:ext cx="2926307" cy="700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dirty="0">
              <a:solidFill>
                <a:schemeClr val="tx2"/>
              </a:solidFill>
            </a:rPr>
            <a:t>Paper Level</a:t>
          </a:r>
        </a:p>
      </dsp:txBody>
      <dsp:txXfrm>
        <a:off x="7962743" y="1177827"/>
        <a:ext cx="2926307" cy="700254"/>
      </dsp:txXfrm>
    </dsp:sp>
    <dsp:sp modelId="{AE0D5CC2-993E-46F1-B1CC-5D2DFB38541F}">
      <dsp:nvSpPr>
        <dsp:cNvPr id="0" name=""/>
        <dsp:cNvSpPr/>
      </dsp:nvSpPr>
      <dsp:spPr>
        <a:xfrm>
          <a:off x="7962743" y="1943696"/>
          <a:ext cx="2926307" cy="1349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ts val="600"/>
            </a:spcAft>
            <a:buNone/>
          </a:pPr>
          <a:r>
            <a:rPr lang="en-US" sz="1600" kern="1200" dirty="0"/>
            <a:t>Journal Articles</a:t>
          </a:r>
        </a:p>
        <a:p>
          <a:pPr marL="0" lvl="0" indent="0" algn="ctr" defTabSz="711200">
            <a:lnSpc>
              <a:spcPct val="100000"/>
            </a:lnSpc>
            <a:spcBef>
              <a:spcPct val="0"/>
            </a:spcBef>
            <a:spcAft>
              <a:spcPts val="600"/>
            </a:spcAft>
            <a:buNone/>
          </a:pPr>
          <a:r>
            <a:rPr lang="en-US" sz="1600" kern="1200" dirty="0"/>
            <a:t>Book Chapters</a:t>
          </a:r>
        </a:p>
        <a:p>
          <a:pPr marL="0" lvl="0" indent="0" algn="ctr" defTabSz="711200">
            <a:lnSpc>
              <a:spcPct val="100000"/>
            </a:lnSpc>
            <a:spcBef>
              <a:spcPct val="0"/>
            </a:spcBef>
            <a:spcAft>
              <a:spcPts val="600"/>
            </a:spcAft>
            <a:buNone/>
          </a:pPr>
          <a:r>
            <a:rPr lang="en-US" sz="1600" kern="1200" dirty="0"/>
            <a:t>Teaching Cases</a:t>
          </a:r>
        </a:p>
      </dsp:txBody>
      <dsp:txXfrm>
        <a:off x="7962743" y="1943696"/>
        <a:ext cx="2926307" cy="13495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40BD3-093A-484D-8AEE-F1BF896D6769}">
      <dsp:nvSpPr>
        <dsp:cNvPr id="0" name=""/>
        <dsp:cNvSpPr/>
      </dsp:nvSpPr>
      <dsp:spPr>
        <a:xfrm>
          <a:off x="989778" y="465986"/>
          <a:ext cx="1264867" cy="1264867"/>
        </a:xfrm>
        <a:prstGeom prst="round2DiagRect">
          <a:avLst>
            <a:gd name="adj1" fmla="val 29727"/>
            <a:gd name="adj2" fmla="val 0"/>
          </a:avLst>
        </a:prstGeom>
        <a:solidFill>
          <a:schemeClr val="accent1"/>
        </a:solidFill>
        <a:ln>
          <a:noFill/>
        </a:ln>
        <a:effectLst/>
      </dsp:spPr>
      <dsp:style>
        <a:lnRef idx="0">
          <a:scrgbClr r="0" g="0" b="0"/>
        </a:lnRef>
        <a:fillRef idx="1">
          <a:scrgbClr r="0" g="0" b="0"/>
        </a:fillRef>
        <a:effectRef idx="0">
          <a:scrgbClr r="0" g="0" b="0"/>
        </a:effectRef>
        <a:fontRef idx="minor"/>
      </dsp:style>
    </dsp:sp>
    <dsp:sp modelId="{DCCB43DF-BE14-4915-9F7E-139140F436D2}">
      <dsp:nvSpPr>
        <dsp:cNvPr id="0" name=""/>
        <dsp:cNvSpPr/>
      </dsp:nvSpPr>
      <dsp:spPr>
        <a:xfrm>
          <a:off x="1259340" y="735548"/>
          <a:ext cx="725743" cy="7257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027E8F-11AF-4C87-8A86-49FE9965AE31}">
      <dsp:nvSpPr>
        <dsp:cNvPr id="0" name=""/>
        <dsp:cNvSpPr/>
      </dsp:nvSpPr>
      <dsp:spPr>
        <a:xfrm>
          <a:off x="585436" y="2124829"/>
          <a:ext cx="207355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Freely Share Your Research</a:t>
          </a:r>
        </a:p>
      </dsp:txBody>
      <dsp:txXfrm>
        <a:off x="585436" y="2124829"/>
        <a:ext cx="2073553" cy="720000"/>
      </dsp:txXfrm>
    </dsp:sp>
    <dsp:sp modelId="{05C116A7-4544-4CDC-8215-9D07DCEBC4D4}">
      <dsp:nvSpPr>
        <dsp:cNvPr id="0" name=""/>
        <dsp:cNvSpPr/>
      </dsp:nvSpPr>
      <dsp:spPr>
        <a:xfrm>
          <a:off x="3426203" y="465986"/>
          <a:ext cx="1264867" cy="1264867"/>
        </a:xfrm>
        <a:prstGeom prst="round2DiagRect">
          <a:avLst>
            <a:gd name="adj1" fmla="val 29727"/>
            <a:gd name="adj2" fmla="val 0"/>
          </a:avLst>
        </a:prstGeom>
        <a:solidFill>
          <a:schemeClr val="accent2"/>
        </a:solidFill>
        <a:ln>
          <a:noFill/>
        </a:ln>
        <a:effectLst/>
      </dsp:spPr>
      <dsp:style>
        <a:lnRef idx="0">
          <a:scrgbClr r="0" g="0" b="0"/>
        </a:lnRef>
        <a:fillRef idx="1">
          <a:scrgbClr r="0" g="0" b="0"/>
        </a:fillRef>
        <a:effectRef idx="0">
          <a:scrgbClr r="0" g="0" b="0"/>
        </a:effectRef>
        <a:fontRef idx="minor"/>
      </dsp:style>
    </dsp:sp>
    <dsp:sp modelId="{2D2104DE-65C8-4EA1-9BFC-F748D1895A9D}">
      <dsp:nvSpPr>
        <dsp:cNvPr id="0" name=""/>
        <dsp:cNvSpPr/>
      </dsp:nvSpPr>
      <dsp:spPr>
        <a:xfrm>
          <a:off x="3695765" y="735548"/>
          <a:ext cx="725743" cy="72574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D7C1A8-6680-44CC-AB81-4AE6FE80F692}">
      <dsp:nvSpPr>
        <dsp:cNvPr id="0" name=""/>
        <dsp:cNvSpPr/>
      </dsp:nvSpPr>
      <dsp:spPr>
        <a:xfrm>
          <a:off x="3021860" y="2124829"/>
          <a:ext cx="207355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Higher Discoverability and Citation Impact</a:t>
          </a:r>
        </a:p>
      </dsp:txBody>
      <dsp:txXfrm>
        <a:off x="3021860" y="2124829"/>
        <a:ext cx="2073553" cy="720000"/>
      </dsp:txXfrm>
    </dsp:sp>
    <dsp:sp modelId="{5C921AB8-4104-4E5E-A5F2-05898C640914}">
      <dsp:nvSpPr>
        <dsp:cNvPr id="0" name=""/>
        <dsp:cNvSpPr/>
      </dsp:nvSpPr>
      <dsp:spPr>
        <a:xfrm>
          <a:off x="5862628" y="465986"/>
          <a:ext cx="1264867" cy="1264867"/>
        </a:xfrm>
        <a:prstGeom prst="round2DiagRect">
          <a:avLst>
            <a:gd name="adj1" fmla="val 29727"/>
            <a:gd name="adj2" fmla="val 0"/>
          </a:avLst>
        </a:prstGeom>
        <a:solidFill>
          <a:schemeClr val="accent4"/>
        </a:solidFill>
        <a:ln>
          <a:noFill/>
        </a:ln>
        <a:effectLst/>
      </dsp:spPr>
      <dsp:style>
        <a:lnRef idx="0">
          <a:scrgbClr r="0" g="0" b="0"/>
        </a:lnRef>
        <a:fillRef idx="1">
          <a:scrgbClr r="0" g="0" b="0"/>
        </a:fillRef>
        <a:effectRef idx="0">
          <a:scrgbClr r="0" g="0" b="0"/>
        </a:effectRef>
        <a:fontRef idx="minor"/>
      </dsp:style>
    </dsp:sp>
    <dsp:sp modelId="{56B5DE8C-E0D2-401B-BB3F-9020EEA86D6C}">
      <dsp:nvSpPr>
        <dsp:cNvPr id="0" name=""/>
        <dsp:cNvSpPr/>
      </dsp:nvSpPr>
      <dsp:spPr>
        <a:xfrm>
          <a:off x="6132190" y="735548"/>
          <a:ext cx="725743" cy="7257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54B905-2AA7-4718-849F-957112DBE5C0}">
      <dsp:nvSpPr>
        <dsp:cNvPr id="0" name=""/>
        <dsp:cNvSpPr/>
      </dsp:nvSpPr>
      <dsp:spPr>
        <a:xfrm>
          <a:off x="5458285" y="2124829"/>
          <a:ext cx="207355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Rigorous and Expedited Publishing Process</a:t>
          </a:r>
        </a:p>
      </dsp:txBody>
      <dsp:txXfrm>
        <a:off x="5458285" y="2124829"/>
        <a:ext cx="2073553" cy="720000"/>
      </dsp:txXfrm>
    </dsp:sp>
    <dsp:sp modelId="{97B66B78-3E8F-47F2-A49F-83C926B42450}">
      <dsp:nvSpPr>
        <dsp:cNvPr id="0" name=""/>
        <dsp:cNvSpPr/>
      </dsp:nvSpPr>
      <dsp:spPr>
        <a:xfrm>
          <a:off x="8299053" y="465986"/>
          <a:ext cx="1264867" cy="1264867"/>
        </a:xfrm>
        <a:prstGeom prst="round2DiagRect">
          <a:avLst>
            <a:gd name="adj1" fmla="val 29727"/>
            <a:gd name="adj2" fmla="val 0"/>
          </a:avLst>
        </a:prstGeom>
        <a:solidFill>
          <a:schemeClr val="accent5"/>
        </a:solidFill>
        <a:ln>
          <a:noFill/>
        </a:ln>
        <a:effectLst/>
      </dsp:spPr>
      <dsp:style>
        <a:lnRef idx="0">
          <a:scrgbClr r="0" g="0" b="0"/>
        </a:lnRef>
        <a:fillRef idx="1">
          <a:scrgbClr r="0" g="0" b="0"/>
        </a:fillRef>
        <a:effectRef idx="0">
          <a:scrgbClr r="0" g="0" b="0"/>
        </a:effectRef>
        <a:fontRef idx="minor"/>
      </dsp:style>
    </dsp:sp>
    <dsp:sp modelId="{845A679D-E579-4E2F-9A87-445109012E86}">
      <dsp:nvSpPr>
        <dsp:cNvPr id="0" name=""/>
        <dsp:cNvSpPr/>
      </dsp:nvSpPr>
      <dsp:spPr>
        <a:xfrm>
          <a:off x="8568615" y="735548"/>
          <a:ext cx="725743" cy="7257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BD2F5E-5E6D-44C4-B326-C051003C7240}">
      <dsp:nvSpPr>
        <dsp:cNvPr id="0" name=""/>
        <dsp:cNvSpPr/>
      </dsp:nvSpPr>
      <dsp:spPr>
        <a:xfrm>
          <a:off x="7894710" y="2124829"/>
          <a:ext cx="207355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Increased Advancement and Collaboration</a:t>
          </a:r>
        </a:p>
      </dsp:txBody>
      <dsp:txXfrm>
        <a:off x="7894710" y="2124829"/>
        <a:ext cx="2073553"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EE405-B591-43EB-BB2E-2DA35DF10FA8}">
      <dsp:nvSpPr>
        <dsp:cNvPr id="0" name=""/>
        <dsp:cNvSpPr/>
      </dsp:nvSpPr>
      <dsp:spPr>
        <a:xfrm>
          <a:off x="3229" y="269962"/>
          <a:ext cx="1504576" cy="812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ctr" defTabSz="533400">
            <a:lnSpc>
              <a:spcPct val="90000"/>
            </a:lnSpc>
            <a:spcBef>
              <a:spcPct val="0"/>
            </a:spcBef>
            <a:spcAft>
              <a:spcPct val="35000"/>
            </a:spcAft>
            <a:buNone/>
          </a:pPr>
          <a:r>
            <a:rPr lang="en-US" sz="1200" kern="1200" dirty="0"/>
            <a:t>Impact Factor 2020</a:t>
          </a:r>
        </a:p>
      </dsp:txBody>
      <dsp:txXfrm>
        <a:off x="3229" y="269962"/>
        <a:ext cx="1504576" cy="541776"/>
      </dsp:txXfrm>
    </dsp:sp>
    <dsp:sp modelId="{53F238BB-4A82-4772-A48D-18645ABD5509}">
      <dsp:nvSpPr>
        <dsp:cNvPr id="0" name=""/>
        <dsp:cNvSpPr/>
      </dsp:nvSpPr>
      <dsp:spPr>
        <a:xfrm>
          <a:off x="395464" y="887598"/>
          <a:ext cx="1336439" cy="2732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1" indent="0" algn="ctr" defTabSz="622300">
            <a:lnSpc>
              <a:spcPct val="100000"/>
            </a:lnSpc>
            <a:spcBef>
              <a:spcPct val="0"/>
            </a:spcBef>
            <a:spcAft>
              <a:spcPts val="0"/>
            </a:spcAft>
            <a:buNone/>
          </a:pPr>
          <a:r>
            <a:rPr lang="en-US" sz="1400" b="1" kern="1200" dirty="0"/>
            <a:t>1.822</a:t>
          </a:r>
        </a:p>
      </dsp:txBody>
      <dsp:txXfrm>
        <a:off x="403467" y="895601"/>
        <a:ext cx="1320433" cy="257225"/>
      </dsp:txXfrm>
    </dsp:sp>
    <dsp:sp modelId="{4A8A7BE9-726D-49DD-BA88-951C4C3A8F35}">
      <dsp:nvSpPr>
        <dsp:cNvPr id="0" name=""/>
        <dsp:cNvSpPr/>
      </dsp:nvSpPr>
      <dsp:spPr>
        <a:xfrm>
          <a:off x="1714877" y="353552"/>
          <a:ext cx="438991" cy="3745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14877" y="428471"/>
        <a:ext cx="326613" cy="224757"/>
      </dsp:txXfrm>
    </dsp:sp>
    <dsp:sp modelId="{D47F36A7-830F-4EEF-BCAF-685505C6B814}">
      <dsp:nvSpPr>
        <dsp:cNvPr id="0" name=""/>
        <dsp:cNvSpPr/>
      </dsp:nvSpPr>
      <dsp:spPr>
        <a:xfrm>
          <a:off x="2336090" y="269962"/>
          <a:ext cx="1504576" cy="812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ctr" defTabSz="533400">
            <a:lnSpc>
              <a:spcPct val="90000"/>
            </a:lnSpc>
            <a:spcBef>
              <a:spcPct val="0"/>
            </a:spcBef>
            <a:spcAft>
              <a:spcPct val="35000"/>
            </a:spcAft>
            <a:buNone/>
          </a:pPr>
          <a:r>
            <a:rPr lang="en-US" sz="1200" kern="1200" dirty="0"/>
            <a:t>Impact Factor 2021</a:t>
          </a:r>
          <a:br>
            <a:rPr lang="en-US" sz="1200" kern="1200" dirty="0"/>
          </a:br>
          <a:endParaRPr lang="en-US" sz="1200" kern="1200" dirty="0"/>
        </a:p>
      </dsp:txBody>
      <dsp:txXfrm>
        <a:off x="2336090" y="269962"/>
        <a:ext cx="1504576" cy="541776"/>
      </dsp:txXfrm>
    </dsp:sp>
    <dsp:sp modelId="{2574ACCF-3053-467E-862A-B8309B297E97}">
      <dsp:nvSpPr>
        <dsp:cNvPr id="0" name=""/>
        <dsp:cNvSpPr/>
      </dsp:nvSpPr>
      <dsp:spPr>
        <a:xfrm>
          <a:off x="2728325" y="887598"/>
          <a:ext cx="1336439" cy="2732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1" indent="0" algn="ctr" defTabSz="622300">
            <a:lnSpc>
              <a:spcPct val="100000"/>
            </a:lnSpc>
            <a:spcBef>
              <a:spcPct val="0"/>
            </a:spcBef>
            <a:spcAft>
              <a:spcPts val="0"/>
            </a:spcAft>
            <a:buNone/>
          </a:pPr>
          <a:r>
            <a:rPr lang="en-US" sz="1400" b="1" kern="1200" dirty="0"/>
            <a:t>4.349</a:t>
          </a:r>
        </a:p>
      </dsp:txBody>
      <dsp:txXfrm>
        <a:off x="2736328" y="895601"/>
        <a:ext cx="1320433" cy="257225"/>
      </dsp:txXfrm>
    </dsp:sp>
    <dsp:sp modelId="{2C2084A6-8881-40B4-9AE3-F648D9CE6085}">
      <dsp:nvSpPr>
        <dsp:cNvPr id="0" name=""/>
        <dsp:cNvSpPr/>
      </dsp:nvSpPr>
      <dsp:spPr>
        <a:xfrm>
          <a:off x="4047738" y="353552"/>
          <a:ext cx="438991" cy="3745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47738" y="428471"/>
        <a:ext cx="326613" cy="224757"/>
      </dsp:txXfrm>
    </dsp:sp>
    <dsp:sp modelId="{B3927B2A-DF89-40F8-9529-8AF9AD589AD5}">
      <dsp:nvSpPr>
        <dsp:cNvPr id="0" name=""/>
        <dsp:cNvSpPr/>
      </dsp:nvSpPr>
      <dsp:spPr>
        <a:xfrm>
          <a:off x="4668952" y="269962"/>
          <a:ext cx="1504576" cy="812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ctr" defTabSz="533400">
            <a:lnSpc>
              <a:spcPct val="90000"/>
            </a:lnSpc>
            <a:spcBef>
              <a:spcPct val="0"/>
            </a:spcBef>
            <a:spcAft>
              <a:spcPct val="35000"/>
            </a:spcAft>
            <a:buNone/>
          </a:pPr>
          <a:r>
            <a:rPr lang="en-US" sz="1200" kern="1200" dirty="0"/>
            <a:t>Impact Factor 2022</a:t>
          </a:r>
          <a:br>
            <a:rPr lang="en-US" sz="1200" kern="1200" dirty="0"/>
          </a:br>
          <a:endParaRPr lang="en-US" sz="1200" kern="1200" dirty="0"/>
        </a:p>
      </dsp:txBody>
      <dsp:txXfrm>
        <a:off x="4668952" y="269962"/>
        <a:ext cx="1504576" cy="541776"/>
      </dsp:txXfrm>
    </dsp:sp>
    <dsp:sp modelId="{F505B852-62A2-4E1C-A7EA-998055C918DF}">
      <dsp:nvSpPr>
        <dsp:cNvPr id="0" name=""/>
        <dsp:cNvSpPr/>
      </dsp:nvSpPr>
      <dsp:spPr>
        <a:xfrm>
          <a:off x="5061186" y="887598"/>
          <a:ext cx="1336439" cy="2732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1" indent="0" algn="ctr" defTabSz="622300">
            <a:lnSpc>
              <a:spcPct val="100000"/>
            </a:lnSpc>
            <a:spcBef>
              <a:spcPct val="0"/>
            </a:spcBef>
            <a:spcAft>
              <a:spcPts val="0"/>
            </a:spcAft>
            <a:buNone/>
          </a:pPr>
          <a:r>
            <a:rPr lang="en-US" sz="1400" b="1" kern="1200" dirty="0"/>
            <a:t>7.400</a:t>
          </a:r>
        </a:p>
      </dsp:txBody>
      <dsp:txXfrm>
        <a:off x="5069189" y="895601"/>
        <a:ext cx="1320433" cy="2572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2B9F0-8455-4CD1-A2DF-9393C94B0360}">
      <dsp:nvSpPr>
        <dsp:cNvPr id="0" name=""/>
        <dsp:cNvSpPr/>
      </dsp:nvSpPr>
      <dsp:spPr>
        <a:xfrm>
          <a:off x="0" y="638675"/>
          <a:ext cx="1380087" cy="1628558"/>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70000"/>
            </a:lnSpc>
            <a:spcBef>
              <a:spcPct val="0"/>
            </a:spcBef>
            <a:spcAft>
              <a:spcPts val="0"/>
            </a:spcAft>
            <a:buNone/>
          </a:pPr>
          <a:r>
            <a:rPr lang="en-US" sz="1200" kern="1200" dirty="0">
              <a:solidFill>
                <a:schemeClr val="bg1"/>
              </a:solidFill>
            </a:rPr>
            <a:t>Author seeks out a funding body (or chooses to pay the OA fee themselves)</a:t>
          </a:r>
        </a:p>
      </dsp:txBody>
      <dsp:txXfrm>
        <a:off x="40421" y="679096"/>
        <a:ext cx="1299245" cy="1547716"/>
      </dsp:txXfrm>
    </dsp:sp>
    <dsp:sp modelId="{DEBD58AF-E5C9-4899-9A5F-523E5CAF4881}">
      <dsp:nvSpPr>
        <dsp:cNvPr id="0" name=""/>
        <dsp:cNvSpPr/>
      </dsp:nvSpPr>
      <dsp:spPr>
        <a:xfrm>
          <a:off x="1557781" y="638675"/>
          <a:ext cx="1380087" cy="1628558"/>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70000"/>
            </a:lnSpc>
            <a:spcBef>
              <a:spcPct val="0"/>
            </a:spcBef>
            <a:spcAft>
              <a:spcPts val="0"/>
            </a:spcAft>
            <a:buNone/>
          </a:pPr>
          <a:r>
            <a:rPr lang="en-US" sz="1200" kern="1200" dirty="0">
              <a:solidFill>
                <a:schemeClr val="bg1"/>
              </a:solidFill>
            </a:rPr>
            <a:t>Author searches for a journal or book in compliance with their funding body</a:t>
          </a:r>
        </a:p>
      </dsp:txBody>
      <dsp:txXfrm>
        <a:off x="1598202" y="679096"/>
        <a:ext cx="1299245" cy="1547716"/>
      </dsp:txXfrm>
    </dsp:sp>
    <dsp:sp modelId="{D7CE8986-B873-4263-A151-9FA1DBA35192}">
      <dsp:nvSpPr>
        <dsp:cNvPr id="0" name=""/>
        <dsp:cNvSpPr/>
      </dsp:nvSpPr>
      <dsp:spPr>
        <a:xfrm>
          <a:off x="3131080" y="638675"/>
          <a:ext cx="1380087" cy="1628558"/>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70000"/>
            </a:lnSpc>
            <a:spcBef>
              <a:spcPct val="0"/>
            </a:spcBef>
            <a:spcAft>
              <a:spcPts val="0"/>
            </a:spcAft>
            <a:buNone/>
          </a:pPr>
          <a:r>
            <a:rPr lang="en-US" sz="1200" kern="1200" dirty="0">
              <a:solidFill>
                <a:schemeClr val="bg1"/>
              </a:solidFill>
            </a:rPr>
            <a:t>Author submits manuscript</a:t>
          </a:r>
        </a:p>
      </dsp:txBody>
      <dsp:txXfrm>
        <a:off x="3171501" y="679096"/>
        <a:ext cx="1299245" cy="1547716"/>
      </dsp:txXfrm>
    </dsp:sp>
    <dsp:sp modelId="{A57449CA-47B1-403D-B10C-19C10741DCB3}">
      <dsp:nvSpPr>
        <dsp:cNvPr id="0" name=""/>
        <dsp:cNvSpPr/>
      </dsp:nvSpPr>
      <dsp:spPr>
        <a:xfrm>
          <a:off x="4704380" y="638675"/>
          <a:ext cx="1380087" cy="1628558"/>
        </a:xfrm>
        <a:prstGeom prst="roundRect">
          <a:avLst>
            <a:gd name="adj" fmla="val 10000"/>
          </a:avLst>
        </a:prstGeom>
        <a:solidFill>
          <a:schemeClr val="accent5"/>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70000"/>
            </a:lnSpc>
            <a:spcBef>
              <a:spcPct val="0"/>
            </a:spcBef>
            <a:spcAft>
              <a:spcPts val="0"/>
            </a:spcAft>
            <a:buNone/>
          </a:pPr>
          <a:r>
            <a:rPr lang="en-US" sz="1200" kern="1200" dirty="0">
              <a:solidFill>
                <a:schemeClr val="bg1"/>
              </a:solidFill>
            </a:rPr>
            <a:t>Manuscript goes through peer review process</a:t>
          </a:r>
        </a:p>
      </dsp:txBody>
      <dsp:txXfrm>
        <a:off x="4744801" y="679096"/>
        <a:ext cx="1299245" cy="1547716"/>
      </dsp:txXfrm>
    </dsp:sp>
    <dsp:sp modelId="{2621072C-B3FE-42C8-973D-DE705521278E}">
      <dsp:nvSpPr>
        <dsp:cNvPr id="0" name=""/>
        <dsp:cNvSpPr/>
      </dsp:nvSpPr>
      <dsp:spPr>
        <a:xfrm>
          <a:off x="6295483" y="656147"/>
          <a:ext cx="1380087" cy="1628558"/>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70000"/>
            </a:lnSpc>
            <a:spcBef>
              <a:spcPct val="0"/>
            </a:spcBef>
            <a:spcAft>
              <a:spcPts val="0"/>
            </a:spcAft>
            <a:buNone/>
          </a:pPr>
          <a:r>
            <a:rPr lang="en-US" sz="1200" kern="1200" dirty="0">
              <a:solidFill>
                <a:schemeClr val="bg1"/>
              </a:solidFill>
            </a:rPr>
            <a:t>Manuscript is accepted or rejected</a:t>
          </a:r>
        </a:p>
      </dsp:txBody>
      <dsp:txXfrm>
        <a:off x="6335904" y="696568"/>
        <a:ext cx="1299245" cy="1547716"/>
      </dsp:txXfrm>
    </dsp:sp>
    <dsp:sp modelId="{90CDB9B6-CE45-4AE4-B805-E403174B3C1C}">
      <dsp:nvSpPr>
        <dsp:cNvPr id="0" name=""/>
        <dsp:cNvSpPr/>
      </dsp:nvSpPr>
      <dsp:spPr>
        <a:xfrm>
          <a:off x="7868783" y="656147"/>
          <a:ext cx="1380087" cy="1628558"/>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70000"/>
            </a:lnSpc>
            <a:spcBef>
              <a:spcPct val="0"/>
            </a:spcBef>
            <a:spcAft>
              <a:spcPts val="0"/>
            </a:spcAft>
            <a:buNone/>
          </a:pPr>
          <a:r>
            <a:rPr lang="en-US" sz="1200" kern="1200" dirty="0">
              <a:solidFill>
                <a:schemeClr val="bg1"/>
              </a:solidFill>
            </a:rPr>
            <a:t>(If Accepted) OA fee is requested</a:t>
          </a:r>
        </a:p>
      </dsp:txBody>
      <dsp:txXfrm>
        <a:off x="7909204" y="696568"/>
        <a:ext cx="1299245" cy="1547716"/>
      </dsp:txXfrm>
    </dsp:sp>
    <dsp:sp modelId="{85189993-5F19-44FB-B8EC-C2B33502FAE0}">
      <dsp:nvSpPr>
        <dsp:cNvPr id="0" name=""/>
        <dsp:cNvSpPr/>
      </dsp:nvSpPr>
      <dsp:spPr>
        <a:xfrm>
          <a:off x="9442083" y="656147"/>
          <a:ext cx="1380087" cy="1628558"/>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70000"/>
            </a:lnSpc>
            <a:spcBef>
              <a:spcPct val="0"/>
            </a:spcBef>
            <a:spcAft>
              <a:spcPts val="0"/>
            </a:spcAft>
            <a:buNone/>
          </a:pPr>
          <a:r>
            <a:rPr lang="en-US" sz="1200" kern="1200" dirty="0">
              <a:solidFill>
                <a:schemeClr val="bg1"/>
              </a:solidFill>
            </a:rPr>
            <a:t>Author submits an application to the funding body or pays and seeks reimbursement at a later date</a:t>
          </a:r>
        </a:p>
      </dsp:txBody>
      <dsp:txXfrm>
        <a:off x="9482504" y="696568"/>
        <a:ext cx="1299245" cy="1547716"/>
      </dsp:txXfrm>
    </dsp:sp>
    <dsp:sp modelId="{F9109683-2EE0-4458-B4C0-FED4901C6356}">
      <dsp:nvSpPr>
        <dsp:cNvPr id="0" name=""/>
        <dsp:cNvSpPr/>
      </dsp:nvSpPr>
      <dsp:spPr>
        <a:xfrm rot="5400000">
          <a:off x="10101937" y="2314894"/>
          <a:ext cx="60378" cy="60378"/>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379466C-5B08-4585-A509-12CCE3E3595B}">
      <dsp:nvSpPr>
        <dsp:cNvPr id="0" name=""/>
        <dsp:cNvSpPr/>
      </dsp:nvSpPr>
      <dsp:spPr>
        <a:xfrm>
          <a:off x="9442083" y="2405463"/>
          <a:ext cx="1380087" cy="750174"/>
        </a:xfrm>
        <a:prstGeom prst="roundRect">
          <a:avLst>
            <a:gd name="adj" fmla="val 10000"/>
          </a:avLst>
        </a:prstGeom>
        <a:solidFill>
          <a:schemeClr val="accent2">
            <a:lumMod val="40000"/>
            <a:lumOff val="60000"/>
            <a:alpha val="9000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70000"/>
            </a:lnSpc>
            <a:spcBef>
              <a:spcPct val="0"/>
            </a:spcBef>
            <a:spcAft>
              <a:spcPts val="0"/>
            </a:spcAft>
            <a:buNone/>
          </a:pPr>
          <a:r>
            <a:rPr lang="en-US" sz="1000" b="1" kern="1200" dirty="0">
              <a:solidFill>
                <a:prstClr val="black">
                  <a:hueOff val="0"/>
                  <a:satOff val="0"/>
                  <a:lumOff val="0"/>
                  <a:alphaOff val="0"/>
                </a:prstClr>
              </a:solidFill>
              <a:latin typeface="Meiryo"/>
              <a:ea typeface="+mn-ea"/>
              <a:cs typeface="+mn-cs"/>
            </a:rPr>
            <a:t>Funding Received: </a:t>
          </a:r>
          <a:r>
            <a:rPr lang="en-US" sz="1000" kern="1200" dirty="0">
              <a:solidFill>
                <a:prstClr val="black">
                  <a:hueOff val="0"/>
                  <a:satOff val="0"/>
                  <a:lumOff val="0"/>
                  <a:alphaOff val="0"/>
                </a:prstClr>
              </a:solidFill>
              <a:latin typeface="Meiryo"/>
              <a:ea typeface="+mn-ea"/>
              <a:cs typeface="+mn-cs"/>
            </a:rPr>
            <a:t>Manuscript moves forward as OA and is published</a:t>
          </a:r>
        </a:p>
      </dsp:txBody>
      <dsp:txXfrm>
        <a:off x="9464055" y="2427435"/>
        <a:ext cx="1336143" cy="706230"/>
      </dsp:txXfrm>
    </dsp:sp>
    <dsp:sp modelId="{FE91DF58-1239-4B33-86F2-CAD92BDE25F6}">
      <dsp:nvSpPr>
        <dsp:cNvPr id="0" name=""/>
        <dsp:cNvSpPr/>
      </dsp:nvSpPr>
      <dsp:spPr>
        <a:xfrm rot="5400000">
          <a:off x="10101937" y="3185826"/>
          <a:ext cx="60378" cy="60378"/>
        </a:xfrm>
        <a:prstGeom prst="rightArrow">
          <a:avLst>
            <a:gd name="adj1" fmla="val 667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6E33383-C350-4AE9-968C-FD9B3BE828BD}">
      <dsp:nvSpPr>
        <dsp:cNvPr id="0" name=""/>
        <dsp:cNvSpPr/>
      </dsp:nvSpPr>
      <dsp:spPr>
        <a:xfrm>
          <a:off x="9442083" y="3276395"/>
          <a:ext cx="1380087" cy="1587807"/>
        </a:xfrm>
        <a:prstGeom prst="roundRect">
          <a:avLst>
            <a:gd name="adj" fmla="val 10000"/>
          </a:avLst>
        </a:prstGeom>
        <a:solidFill>
          <a:schemeClr val="accent2">
            <a:lumMod val="40000"/>
            <a:lumOff val="60000"/>
            <a:alpha val="9000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70000"/>
            </a:lnSpc>
            <a:spcBef>
              <a:spcPct val="0"/>
            </a:spcBef>
            <a:spcAft>
              <a:spcPts val="0"/>
            </a:spcAft>
            <a:buNone/>
          </a:pPr>
          <a:r>
            <a:rPr lang="en-US" sz="1000" b="1" kern="1200" dirty="0"/>
            <a:t>Funding Not Received: </a:t>
          </a:r>
        </a:p>
        <a:p>
          <a:pPr marL="0" lvl="0" indent="0" algn="ctr" defTabSz="444500">
            <a:lnSpc>
              <a:spcPct val="70000"/>
            </a:lnSpc>
            <a:spcBef>
              <a:spcPct val="0"/>
            </a:spcBef>
            <a:spcAft>
              <a:spcPts val="0"/>
            </a:spcAft>
            <a:buNone/>
          </a:pPr>
          <a:r>
            <a:rPr lang="en-US" sz="1000" kern="1200" dirty="0"/>
            <a:t>Author can switch to a standard submission (if submitted to a hybrid publication) or withdraw it</a:t>
          </a:r>
        </a:p>
      </dsp:txBody>
      <dsp:txXfrm>
        <a:off x="9482504" y="3316816"/>
        <a:ext cx="1299245" cy="15069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9B17F-EE5A-4A09-9A08-3F531E0B9A8A}">
      <dsp:nvSpPr>
        <dsp:cNvPr id="0" name=""/>
        <dsp:cNvSpPr/>
      </dsp:nvSpPr>
      <dsp:spPr>
        <a:xfrm>
          <a:off x="0" y="756754"/>
          <a:ext cx="3073464" cy="1844078"/>
        </a:xfrm>
        <a:prstGeom prst="rect">
          <a:avLst/>
        </a:prstGeom>
        <a:solidFill>
          <a:schemeClr val="accent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80000"/>
            </a:lnSpc>
            <a:spcBef>
              <a:spcPct val="0"/>
            </a:spcBef>
            <a:spcAft>
              <a:spcPct val="35000"/>
            </a:spcAft>
            <a:buNone/>
          </a:pPr>
          <a:r>
            <a:rPr lang="en-US" sz="1700" b="1" kern="1200" dirty="0"/>
            <a:t>Book Processing Charge (BPC)</a:t>
          </a:r>
        </a:p>
        <a:p>
          <a:pPr marL="0" lvl="0" indent="0" algn="ctr" defTabSz="755650">
            <a:lnSpc>
              <a:spcPct val="80000"/>
            </a:lnSpc>
            <a:spcBef>
              <a:spcPct val="0"/>
            </a:spcBef>
            <a:spcAft>
              <a:spcPct val="35000"/>
            </a:spcAft>
            <a:buNone/>
          </a:pPr>
          <a:r>
            <a:rPr lang="en-US" sz="1400" kern="1200" dirty="0"/>
            <a:t>Covers the publication of a full edited or authored book</a:t>
          </a:r>
        </a:p>
      </dsp:txBody>
      <dsp:txXfrm>
        <a:off x="0" y="756754"/>
        <a:ext cx="3073464" cy="1844078"/>
      </dsp:txXfrm>
    </dsp:sp>
    <dsp:sp modelId="{377AE231-BA09-4B67-A281-EF5BE4871593}">
      <dsp:nvSpPr>
        <dsp:cNvPr id="0" name=""/>
        <dsp:cNvSpPr/>
      </dsp:nvSpPr>
      <dsp:spPr>
        <a:xfrm>
          <a:off x="3380811" y="756754"/>
          <a:ext cx="3073464" cy="1844078"/>
        </a:xfrm>
        <a:prstGeom prst="rect">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80000"/>
            </a:lnSpc>
            <a:spcBef>
              <a:spcPct val="0"/>
            </a:spcBef>
            <a:spcAft>
              <a:spcPct val="35000"/>
            </a:spcAft>
            <a:buNone/>
          </a:pPr>
          <a:r>
            <a:rPr lang="en-US" sz="1700" b="1" kern="1200" dirty="0"/>
            <a:t>Chapter Processing Charge (CPC)</a:t>
          </a:r>
          <a:r>
            <a:rPr lang="en-US" sz="1700" kern="1200" dirty="0"/>
            <a:t> </a:t>
          </a:r>
        </a:p>
        <a:p>
          <a:pPr marL="0" lvl="0" indent="0" algn="ctr" defTabSz="755650">
            <a:lnSpc>
              <a:spcPct val="80000"/>
            </a:lnSpc>
            <a:spcBef>
              <a:spcPct val="0"/>
            </a:spcBef>
            <a:spcAft>
              <a:spcPct val="35000"/>
            </a:spcAft>
            <a:buNone/>
          </a:pPr>
          <a:r>
            <a:rPr lang="en-US" sz="1400" kern="1200" dirty="0"/>
            <a:t>Covers the publication of a chapter in a book</a:t>
          </a:r>
        </a:p>
      </dsp:txBody>
      <dsp:txXfrm>
        <a:off x="3380811" y="756754"/>
        <a:ext cx="3073464" cy="1844078"/>
      </dsp:txXfrm>
    </dsp:sp>
    <dsp:sp modelId="{8A0AAB50-F89C-4DEA-8514-7E93755C461A}">
      <dsp:nvSpPr>
        <dsp:cNvPr id="0" name=""/>
        <dsp:cNvSpPr/>
      </dsp:nvSpPr>
      <dsp:spPr>
        <a:xfrm>
          <a:off x="6761622" y="756754"/>
          <a:ext cx="3073464" cy="1844078"/>
        </a:xfrm>
        <a:prstGeom prst="rect">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80000"/>
            </a:lnSpc>
            <a:spcBef>
              <a:spcPct val="0"/>
            </a:spcBef>
            <a:spcAft>
              <a:spcPct val="35000"/>
            </a:spcAft>
            <a:buNone/>
          </a:pPr>
          <a:r>
            <a:rPr lang="en-US" sz="1700" b="1" kern="1200" dirty="0"/>
            <a:t>Article Processing Charge (APC)</a:t>
          </a:r>
        </a:p>
        <a:p>
          <a:pPr marL="0" lvl="0" indent="0" algn="ctr" defTabSz="755650">
            <a:lnSpc>
              <a:spcPct val="80000"/>
            </a:lnSpc>
            <a:spcBef>
              <a:spcPct val="0"/>
            </a:spcBef>
            <a:spcAft>
              <a:spcPct val="35000"/>
            </a:spcAft>
            <a:buNone/>
          </a:pPr>
          <a:r>
            <a:rPr lang="en-US" sz="1400" kern="1200" dirty="0"/>
            <a:t>Covers the publication of an article in a journal</a:t>
          </a:r>
        </a:p>
      </dsp:txBody>
      <dsp:txXfrm>
        <a:off x="6761622" y="756754"/>
        <a:ext cx="3073464" cy="18440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FC73C-636C-402D-ACF8-F9A1B74B10FB}">
      <dsp:nvSpPr>
        <dsp:cNvPr id="0" name=""/>
        <dsp:cNvSpPr/>
      </dsp:nvSpPr>
      <dsp:spPr>
        <a:xfrm>
          <a:off x="389937" y="180411"/>
          <a:ext cx="4154043" cy="112067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9073"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Open Access Agreements</a:t>
          </a:r>
        </a:p>
        <a:p>
          <a:pPr marL="57150" lvl="1" indent="-57150" algn="l" defTabSz="400050">
            <a:lnSpc>
              <a:spcPct val="90000"/>
            </a:lnSpc>
            <a:spcBef>
              <a:spcPct val="0"/>
            </a:spcBef>
            <a:spcAft>
              <a:spcPct val="15000"/>
            </a:spcAft>
            <a:buNone/>
          </a:pPr>
          <a:r>
            <a:rPr lang="en-US" sz="900" kern="1200" dirty="0"/>
            <a:t>	Institution invests an amount upfront into an OA Agreement Fund</a:t>
          </a:r>
        </a:p>
      </dsp:txBody>
      <dsp:txXfrm>
        <a:off x="389937" y="180411"/>
        <a:ext cx="4154043" cy="1120679"/>
      </dsp:txXfrm>
    </dsp:sp>
    <dsp:sp modelId="{B6125AA7-B4DE-4BA8-87DA-63B8118CB465}">
      <dsp:nvSpPr>
        <dsp:cNvPr id="0" name=""/>
        <dsp:cNvSpPr/>
      </dsp:nvSpPr>
      <dsp:spPr>
        <a:xfrm>
          <a:off x="26639" y="18535"/>
          <a:ext cx="1052185" cy="1176713"/>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4000" r="-34000"/>
          </a:stretch>
        </a:blip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1C348FB2-1A02-4DFB-86C2-7984302AFF67}">
      <dsp:nvSpPr>
        <dsp:cNvPr id="0" name=""/>
        <dsp:cNvSpPr/>
      </dsp:nvSpPr>
      <dsp:spPr>
        <a:xfrm>
          <a:off x="5422291" y="180411"/>
          <a:ext cx="4154043" cy="112067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9073"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Transformative Open Access Options</a:t>
          </a:r>
        </a:p>
        <a:p>
          <a:pPr marL="57150" lvl="1" indent="-57150" algn="l" defTabSz="355600">
            <a:lnSpc>
              <a:spcPct val="90000"/>
            </a:lnSpc>
            <a:spcBef>
              <a:spcPct val="0"/>
            </a:spcBef>
            <a:spcAft>
              <a:spcPct val="15000"/>
            </a:spcAft>
            <a:buNone/>
          </a:pPr>
          <a:r>
            <a:rPr lang="en-US" sz="800" kern="1200" dirty="0"/>
            <a:t>	</a:t>
          </a:r>
          <a:r>
            <a:rPr lang="en-US" sz="900" kern="1200" dirty="0"/>
            <a:t>Institution invests in e-Journal Collection backfile (archival) content and faculty’s published journal content is converted to OA based on investment</a:t>
          </a:r>
          <a:endParaRPr lang="en-US" sz="800" kern="1200" dirty="0"/>
        </a:p>
      </dsp:txBody>
      <dsp:txXfrm>
        <a:off x="5422291" y="180411"/>
        <a:ext cx="4154043" cy="1120679"/>
      </dsp:txXfrm>
    </dsp:sp>
    <dsp:sp modelId="{C0156C02-2709-4B86-9E49-33E891834638}">
      <dsp:nvSpPr>
        <dsp:cNvPr id="0" name=""/>
        <dsp:cNvSpPr/>
      </dsp:nvSpPr>
      <dsp:spPr>
        <a:xfrm>
          <a:off x="5042046" y="18535"/>
          <a:ext cx="1052185" cy="117671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3000" r="-53000"/>
          </a:stretch>
        </a:blip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29FBFC33-0856-4429-A6C3-3ACDCDBB3110}">
      <dsp:nvSpPr>
        <dsp:cNvPr id="0" name=""/>
        <dsp:cNvSpPr/>
      </dsp:nvSpPr>
      <dsp:spPr>
        <a:xfrm>
          <a:off x="389937" y="1591222"/>
          <a:ext cx="4154043" cy="112067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9073"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Publish &amp; Read Agreements</a:t>
          </a:r>
        </a:p>
        <a:p>
          <a:pPr marL="57150" lvl="1" indent="-57150" algn="l" defTabSz="355600">
            <a:lnSpc>
              <a:spcPct val="90000"/>
            </a:lnSpc>
            <a:spcBef>
              <a:spcPct val="0"/>
            </a:spcBef>
            <a:spcAft>
              <a:spcPct val="15000"/>
            </a:spcAft>
            <a:buNone/>
          </a:pPr>
          <a:r>
            <a:rPr lang="en-US" sz="800" kern="1200" dirty="0"/>
            <a:t>	</a:t>
          </a:r>
          <a:r>
            <a:rPr lang="en-US" sz="900" kern="1200" dirty="0"/>
            <a:t>Institution’s faculty-led full projects can be supported by the institution under Platinum OA and access to e-Collection content is included at no additional cost</a:t>
          </a:r>
          <a:endParaRPr lang="en-US" sz="800" kern="1200" dirty="0"/>
        </a:p>
      </dsp:txBody>
      <dsp:txXfrm>
        <a:off x="389937" y="1591222"/>
        <a:ext cx="4154043" cy="1120679"/>
      </dsp:txXfrm>
    </dsp:sp>
    <dsp:sp modelId="{8504BAC3-FF02-4177-8F8D-80497BD0C497}">
      <dsp:nvSpPr>
        <dsp:cNvPr id="0" name=""/>
        <dsp:cNvSpPr/>
      </dsp:nvSpPr>
      <dsp:spPr>
        <a:xfrm>
          <a:off x="26639" y="1429346"/>
          <a:ext cx="1052185" cy="1176713"/>
        </a:xfrm>
        <a:prstGeom prst="rect">
          <a:avLst/>
        </a:prstGeom>
        <a:blipFill>
          <a:blip xmlns:r="http://schemas.openxmlformats.org/officeDocument/2006/relationships" r:embed="rId4">
            <a:extLst>
              <a:ext uri="{837473B0-CC2E-450A-ABE3-18F120FF3D39}">
                <a1611:picAttrSrcUrl xmlns:a1611="http://schemas.microsoft.com/office/drawing/2016/11/main" r:id="rId5"/>
              </a:ext>
            </a:extLst>
          </a:blip>
          <a:srcRect/>
          <a:stretch>
            <a:fillRect l="-49000" r="-49000"/>
          </a:stretch>
        </a:blip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47CA50DC-6749-4AF3-AAC1-A80F93CF6933}">
      <dsp:nvSpPr>
        <dsp:cNvPr id="0" name=""/>
        <dsp:cNvSpPr/>
      </dsp:nvSpPr>
      <dsp:spPr>
        <a:xfrm>
          <a:off x="5422291" y="1591222"/>
          <a:ext cx="4154043" cy="112067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9073"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Crowdfunding</a:t>
          </a:r>
        </a:p>
        <a:p>
          <a:pPr marL="57150" lvl="1" indent="-57150" algn="l" defTabSz="355600">
            <a:lnSpc>
              <a:spcPct val="90000"/>
            </a:lnSpc>
            <a:spcBef>
              <a:spcPct val="0"/>
            </a:spcBef>
            <a:spcAft>
              <a:spcPct val="15000"/>
            </a:spcAft>
            <a:buNone/>
          </a:pPr>
          <a:r>
            <a:rPr lang="en-US" sz="800" kern="1200" dirty="0"/>
            <a:t>	</a:t>
          </a:r>
          <a:r>
            <a:rPr lang="en-US" sz="900" kern="1200" dirty="0"/>
            <a:t>Multiple entities (institutions, corporations, government, contributors, etc.) come together to fund a project through platforms such as </a:t>
          </a:r>
          <a:r>
            <a:rPr lang="en-US" sz="900" kern="1200" dirty="0">
              <a:hlinkClick xmlns:r="http://schemas.openxmlformats.org/officeDocument/2006/relationships" r:id="rId6"/>
            </a:rPr>
            <a:t>Kickstarter</a:t>
          </a:r>
          <a:r>
            <a:rPr lang="en-US" sz="900" kern="1200" dirty="0"/>
            <a:t> or </a:t>
          </a:r>
          <a:r>
            <a:rPr lang="en-US" sz="900" kern="1200" dirty="0">
              <a:hlinkClick xmlns:r="http://schemas.openxmlformats.org/officeDocument/2006/relationships" r:id="rId7"/>
            </a:rPr>
            <a:t>Unglue.it</a:t>
          </a:r>
          <a:endParaRPr lang="en-US" sz="800" kern="1200" dirty="0"/>
        </a:p>
      </dsp:txBody>
      <dsp:txXfrm>
        <a:off x="5422291" y="1591222"/>
        <a:ext cx="4154043" cy="1120679"/>
      </dsp:txXfrm>
    </dsp:sp>
    <dsp:sp modelId="{556BDAD2-306E-45A6-B787-5E1D67A5A4DB}">
      <dsp:nvSpPr>
        <dsp:cNvPr id="0" name=""/>
        <dsp:cNvSpPr/>
      </dsp:nvSpPr>
      <dsp:spPr>
        <a:xfrm>
          <a:off x="5042046" y="1429346"/>
          <a:ext cx="1052185" cy="1176713"/>
        </a:xfrm>
        <a:prstGeom prst="rect">
          <a:avLst/>
        </a:prstGeom>
        <a:blipFill>
          <a:blip xmlns:r="http://schemas.openxmlformats.org/officeDocument/2006/relationships" r:embed="rId8">
            <a:extLst>
              <a:ext uri="{837473B0-CC2E-450A-ABE3-18F120FF3D39}">
                <a1611:picAttrSrcUrl xmlns:a1611="http://schemas.microsoft.com/office/drawing/2016/11/main" r:id="rId9"/>
              </a:ext>
            </a:extLst>
          </a:blip>
          <a:srcRect/>
          <a:stretch>
            <a:fillRect l="-23000" r="-23000"/>
          </a:stretch>
        </a:blip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9203648-21CD-44F3-8C58-27A315FD7B2C}">
      <dsp:nvSpPr>
        <dsp:cNvPr id="0" name=""/>
        <dsp:cNvSpPr/>
      </dsp:nvSpPr>
      <dsp:spPr>
        <a:xfrm>
          <a:off x="2707512" y="3002032"/>
          <a:ext cx="4154043" cy="112067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9073"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Retrospective Open Access</a:t>
          </a:r>
        </a:p>
        <a:p>
          <a:pPr marL="57150" lvl="1" indent="-57150" algn="l" defTabSz="400050">
            <a:lnSpc>
              <a:spcPct val="90000"/>
            </a:lnSpc>
            <a:spcBef>
              <a:spcPct val="0"/>
            </a:spcBef>
            <a:spcAft>
              <a:spcPct val="15000"/>
            </a:spcAft>
            <a:buNone/>
          </a:pPr>
          <a:r>
            <a:rPr lang="en-US" sz="900" kern="1200" dirty="0"/>
            <a:t>	Unlock previously published work to OA at a discounted rate</a:t>
          </a:r>
        </a:p>
      </dsp:txBody>
      <dsp:txXfrm>
        <a:off x="2707512" y="3002032"/>
        <a:ext cx="4154043" cy="1120679"/>
      </dsp:txXfrm>
    </dsp:sp>
    <dsp:sp modelId="{5CBC0970-143A-4A18-BC09-088702313496}">
      <dsp:nvSpPr>
        <dsp:cNvPr id="0" name=""/>
        <dsp:cNvSpPr/>
      </dsp:nvSpPr>
      <dsp:spPr>
        <a:xfrm>
          <a:off x="2327198" y="2840157"/>
          <a:ext cx="1051557" cy="1176713"/>
        </a:xfrm>
        <a:prstGeom prst="rect">
          <a:avLst/>
        </a:prstGeom>
        <a:blipFill>
          <a:blip xmlns:r="http://schemas.openxmlformats.org/officeDocument/2006/relationships" r:embed="rId10">
            <a:extLst>
              <a:ext uri="{837473B0-CC2E-450A-ABE3-18F120FF3D39}">
                <a1611:picAttrSrcUrl xmlns:a1611="http://schemas.microsoft.com/office/drawing/2016/11/main" r:id="rId11"/>
              </a:ext>
            </a:extLst>
          </a:blip>
          <a:srcRect/>
          <a:stretch>
            <a:fillRect l="-34000" r="-34000"/>
          </a:stretch>
        </a:blip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E6555-DC7A-4047-86FA-56BE8EF99579}">
      <dsp:nvSpPr>
        <dsp:cNvPr id="0" name=""/>
        <dsp:cNvSpPr/>
      </dsp:nvSpPr>
      <dsp:spPr>
        <a:xfrm>
          <a:off x="0" y="3323"/>
          <a:ext cx="7158768" cy="960299"/>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481D1B7F-1AEF-42CC-A08E-EAED31143F0C}">
      <dsp:nvSpPr>
        <dsp:cNvPr id="0" name=""/>
        <dsp:cNvSpPr/>
      </dsp:nvSpPr>
      <dsp:spPr>
        <a:xfrm>
          <a:off x="290490" y="219391"/>
          <a:ext cx="528164" cy="52816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EAB1F5-3149-4074-AF8C-1A9671DBB1CC}">
      <dsp:nvSpPr>
        <dsp:cNvPr id="0" name=""/>
        <dsp:cNvSpPr/>
      </dsp:nvSpPr>
      <dsp:spPr>
        <a:xfrm>
          <a:off x="1109145" y="3323"/>
          <a:ext cx="6048537" cy="96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32" tIns="101632" rIns="101632" bIns="101632" numCol="1" spcCol="1270" anchor="ctr" anchorCtr="0">
          <a:noAutofit/>
        </a:bodyPr>
        <a:lstStyle/>
        <a:p>
          <a:pPr marL="0" lvl="0" indent="0" algn="l" defTabSz="666750">
            <a:lnSpc>
              <a:spcPct val="100000"/>
            </a:lnSpc>
            <a:spcBef>
              <a:spcPct val="0"/>
            </a:spcBef>
            <a:spcAft>
              <a:spcPct val="35000"/>
            </a:spcAft>
            <a:buNone/>
          </a:pPr>
          <a:r>
            <a:rPr lang="en-US" sz="1500" kern="1200" dirty="0"/>
            <a:t>Find a Book or Journal on the </a:t>
          </a:r>
          <a:r>
            <a:rPr lang="en-US" sz="1500" kern="1200" dirty="0">
              <a:solidFill>
                <a:schemeClr val="accent1">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Publications Seeking Submissions Page</a:t>
          </a:r>
          <a:endParaRPr lang="en-US" sz="1500" kern="1200" dirty="0">
            <a:solidFill>
              <a:schemeClr val="accent1">
                <a:lumMod val="50000"/>
              </a:schemeClr>
            </a:solidFill>
          </a:endParaRPr>
        </a:p>
      </dsp:txBody>
      <dsp:txXfrm>
        <a:off x="1109145" y="3323"/>
        <a:ext cx="6048537" cy="960299"/>
      </dsp:txXfrm>
    </dsp:sp>
    <dsp:sp modelId="{7B48FAC1-59DB-4E12-9678-CD625AC1D569}">
      <dsp:nvSpPr>
        <dsp:cNvPr id="0" name=""/>
        <dsp:cNvSpPr/>
      </dsp:nvSpPr>
      <dsp:spPr>
        <a:xfrm>
          <a:off x="0" y="1191646"/>
          <a:ext cx="7158768" cy="960299"/>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FA5A786C-A4B0-4A35-90B3-E90C743FC698}">
      <dsp:nvSpPr>
        <dsp:cNvPr id="0" name=""/>
        <dsp:cNvSpPr/>
      </dsp:nvSpPr>
      <dsp:spPr>
        <a:xfrm>
          <a:off x="290490" y="1419765"/>
          <a:ext cx="528164" cy="52816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B2CF83-AE9F-42AA-9BBB-C908C0B976DD}">
      <dsp:nvSpPr>
        <dsp:cNvPr id="0" name=""/>
        <dsp:cNvSpPr/>
      </dsp:nvSpPr>
      <dsp:spPr>
        <a:xfrm>
          <a:off x="1109145" y="1203698"/>
          <a:ext cx="6048537" cy="96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32" tIns="101632" rIns="101632" bIns="101632" numCol="1" spcCol="1270" anchor="ctr" anchorCtr="0">
          <a:noAutofit/>
        </a:bodyPr>
        <a:lstStyle/>
        <a:p>
          <a:pPr marL="0" lvl="0" indent="0" algn="l" defTabSz="666750">
            <a:lnSpc>
              <a:spcPct val="100000"/>
            </a:lnSpc>
            <a:spcBef>
              <a:spcPct val="0"/>
            </a:spcBef>
            <a:spcAft>
              <a:spcPct val="35000"/>
            </a:spcAft>
            <a:buNone/>
          </a:pPr>
          <a:r>
            <a:rPr lang="en-US" sz="1500" kern="1200" dirty="0"/>
            <a:t>Submit directly to the journal or book through the </a:t>
          </a:r>
          <a:r>
            <a:rPr lang="en-US" sz="1500" kern="1200" dirty="0" err="1"/>
            <a:t>eEditorial</a:t>
          </a:r>
          <a:r>
            <a:rPr lang="en-US" sz="1500" kern="1200" dirty="0"/>
            <a:t> Discovery Submission System</a:t>
          </a:r>
        </a:p>
      </dsp:txBody>
      <dsp:txXfrm>
        <a:off x="1109145" y="1203698"/>
        <a:ext cx="6048537" cy="960299"/>
      </dsp:txXfrm>
    </dsp:sp>
    <dsp:sp modelId="{89AA0B01-EFCB-4FB3-9219-199DED932FBF}">
      <dsp:nvSpPr>
        <dsp:cNvPr id="0" name=""/>
        <dsp:cNvSpPr/>
      </dsp:nvSpPr>
      <dsp:spPr>
        <a:xfrm>
          <a:off x="0" y="2404072"/>
          <a:ext cx="7158768" cy="1316810"/>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93B424CE-14BF-4315-ACD2-D698025ADEDC}">
      <dsp:nvSpPr>
        <dsp:cNvPr id="0" name=""/>
        <dsp:cNvSpPr/>
      </dsp:nvSpPr>
      <dsp:spPr>
        <a:xfrm>
          <a:off x="290490" y="2798395"/>
          <a:ext cx="528164" cy="52816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F563B6-5466-4474-BEBC-F2F20D58014B}">
      <dsp:nvSpPr>
        <dsp:cNvPr id="0" name=""/>
        <dsp:cNvSpPr/>
      </dsp:nvSpPr>
      <dsp:spPr>
        <a:xfrm>
          <a:off x="1109145" y="2582328"/>
          <a:ext cx="3221445" cy="96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32" tIns="101632" rIns="101632" bIns="101632" numCol="1" spcCol="1270" anchor="ctr" anchorCtr="0">
          <a:noAutofit/>
        </a:bodyPr>
        <a:lstStyle/>
        <a:p>
          <a:pPr marL="0" lvl="0" indent="0" algn="l" defTabSz="666750">
            <a:lnSpc>
              <a:spcPct val="100000"/>
            </a:lnSpc>
            <a:spcBef>
              <a:spcPct val="0"/>
            </a:spcBef>
            <a:spcAft>
              <a:spcPts val="0"/>
            </a:spcAft>
            <a:buNone/>
          </a:pPr>
          <a:r>
            <a:rPr lang="en-US" sz="1500" kern="1200" dirty="0"/>
            <a:t>Submission consists of a </a:t>
          </a:r>
        </a:p>
        <a:p>
          <a:pPr marL="0" lvl="0" indent="0" algn="l" defTabSz="666750">
            <a:lnSpc>
              <a:spcPct val="100000"/>
            </a:lnSpc>
            <a:spcBef>
              <a:spcPct val="0"/>
            </a:spcBef>
            <a:spcAft>
              <a:spcPct val="35000"/>
            </a:spcAft>
            <a:buNone/>
          </a:pPr>
          <a:r>
            <a:rPr lang="en-US" sz="1500" kern="1200" dirty="0"/>
            <a:t>five-step process:</a:t>
          </a:r>
        </a:p>
      </dsp:txBody>
      <dsp:txXfrm>
        <a:off x="1109145" y="2582328"/>
        <a:ext cx="3221445" cy="960299"/>
      </dsp:txXfrm>
    </dsp:sp>
    <dsp:sp modelId="{BF7340F1-70CD-4211-BF79-2E3A0C45E9B1}">
      <dsp:nvSpPr>
        <dsp:cNvPr id="0" name=""/>
        <dsp:cNvSpPr/>
      </dsp:nvSpPr>
      <dsp:spPr>
        <a:xfrm>
          <a:off x="4330591" y="2582328"/>
          <a:ext cx="2827092" cy="96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32" tIns="101632" rIns="101632" bIns="101632" numCol="1" spcCol="1270" anchor="ctr" anchorCtr="0">
          <a:noAutofit/>
        </a:bodyPr>
        <a:lstStyle/>
        <a:p>
          <a:pPr marL="0" lvl="0" indent="0" algn="l" defTabSz="444500">
            <a:lnSpc>
              <a:spcPct val="100000"/>
            </a:lnSpc>
            <a:spcBef>
              <a:spcPct val="0"/>
            </a:spcBef>
            <a:spcAft>
              <a:spcPts val="0"/>
            </a:spcAft>
            <a:buNone/>
          </a:pPr>
          <a:r>
            <a:rPr lang="en-US" sz="1000" kern="1200" dirty="0"/>
            <a:t>Chapter Info</a:t>
          </a:r>
        </a:p>
        <a:p>
          <a:pPr marL="0" lvl="0" indent="0" algn="l" defTabSz="444500">
            <a:lnSpc>
              <a:spcPct val="100000"/>
            </a:lnSpc>
            <a:spcBef>
              <a:spcPct val="0"/>
            </a:spcBef>
            <a:spcAft>
              <a:spcPts val="0"/>
            </a:spcAft>
            <a:buNone/>
          </a:pPr>
          <a:r>
            <a:rPr lang="en-US" sz="1000" kern="1200" dirty="0"/>
            <a:t>Authors</a:t>
          </a:r>
        </a:p>
        <a:p>
          <a:pPr marL="0" lvl="0" indent="0" algn="l" defTabSz="444500">
            <a:lnSpc>
              <a:spcPct val="100000"/>
            </a:lnSpc>
            <a:spcBef>
              <a:spcPct val="0"/>
            </a:spcBef>
            <a:spcAft>
              <a:spcPts val="0"/>
            </a:spcAft>
            <a:buNone/>
          </a:pPr>
          <a:r>
            <a:rPr lang="en-US" sz="1000" kern="1200"/>
            <a:t>Documents</a:t>
          </a:r>
        </a:p>
        <a:p>
          <a:pPr marL="0" lvl="0" indent="0" algn="l" defTabSz="444500">
            <a:lnSpc>
              <a:spcPct val="100000"/>
            </a:lnSpc>
            <a:spcBef>
              <a:spcPct val="0"/>
            </a:spcBef>
            <a:spcAft>
              <a:spcPts val="0"/>
            </a:spcAft>
            <a:buNone/>
          </a:pPr>
          <a:r>
            <a:rPr lang="en-US" sz="1000" kern="1200" dirty="0"/>
            <a:t>Figures</a:t>
          </a:r>
        </a:p>
        <a:p>
          <a:pPr marL="0" lvl="0" indent="0" algn="l" defTabSz="444500">
            <a:lnSpc>
              <a:spcPct val="100000"/>
            </a:lnSpc>
            <a:spcBef>
              <a:spcPct val="0"/>
            </a:spcBef>
            <a:spcAft>
              <a:spcPts val="0"/>
            </a:spcAft>
            <a:buNone/>
          </a:pPr>
          <a:r>
            <a:rPr lang="en-US" sz="1000" kern="1200" dirty="0"/>
            <a:t>Review &amp; Submit</a:t>
          </a:r>
        </a:p>
      </dsp:txBody>
      <dsp:txXfrm>
        <a:off x="4330591" y="2582328"/>
        <a:ext cx="2827092" cy="9602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1D668-784F-4834-9F87-9F71F61F3C28}">
      <dsp:nvSpPr>
        <dsp:cNvPr id="0" name=""/>
        <dsp:cNvSpPr/>
      </dsp:nvSpPr>
      <dsp:spPr>
        <a:xfrm>
          <a:off x="1069531" y="0"/>
          <a:ext cx="1136207" cy="11061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 b="-1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69B42C-FA94-40F4-B4EC-0223E3D54045}">
      <dsp:nvSpPr>
        <dsp:cNvPr id="0" name=""/>
        <dsp:cNvSpPr/>
      </dsp:nvSpPr>
      <dsp:spPr>
        <a:xfrm>
          <a:off x="14481" y="1255058"/>
          <a:ext cx="3246306" cy="578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solidFill>
                <a:schemeClr val="tx1"/>
              </a:solidFill>
            </a:rPr>
            <a:t>Writing Resources</a:t>
          </a:r>
        </a:p>
      </dsp:txBody>
      <dsp:txXfrm>
        <a:off x="14481" y="1255058"/>
        <a:ext cx="3246306" cy="578342"/>
      </dsp:txXfrm>
    </dsp:sp>
    <dsp:sp modelId="{6C87E2A4-ED35-4DF2-BD6E-878AAD758A55}">
      <dsp:nvSpPr>
        <dsp:cNvPr id="0" name=""/>
        <dsp:cNvSpPr/>
      </dsp:nvSpPr>
      <dsp:spPr>
        <a:xfrm>
          <a:off x="14481" y="1902650"/>
          <a:ext cx="3246306" cy="1657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kern="1200" dirty="0">
              <a:solidFill>
                <a:schemeClr val="accent1">
                  <a:lumMod val="75000"/>
                </a:schemeClr>
              </a:solidFill>
              <a:latin typeface="+mn-lt"/>
              <a:hlinkClick xmlns:r="http://schemas.openxmlformats.org/officeDocument/2006/relationships" r:id="rId3">
                <a:extLst>
                  <a:ext uri="{A12FA001-AC4F-418D-AE19-62706E023703}">
                    <ahyp:hlinkClr xmlns:ahyp="http://schemas.microsoft.com/office/drawing/2018/hyperlinkcolor" val="tx"/>
                  </a:ext>
                </a:extLst>
              </a:hlinkClick>
            </a:rPr>
            <a:t>Author Guidelines</a:t>
          </a:r>
          <a:endParaRPr lang="en-US" sz="1700" b="0" kern="1200" dirty="0">
            <a:solidFill>
              <a:schemeClr val="accent1">
                <a:lumMod val="75000"/>
              </a:schemeClr>
            </a:solidFill>
            <a:latin typeface="+mn-lt"/>
          </a:endParaRPr>
        </a:p>
        <a:p>
          <a:pPr marL="0" lvl="0" indent="0" algn="ctr" defTabSz="755650">
            <a:lnSpc>
              <a:spcPct val="100000"/>
            </a:lnSpc>
            <a:spcBef>
              <a:spcPct val="0"/>
            </a:spcBef>
            <a:spcAft>
              <a:spcPct val="35000"/>
            </a:spcAft>
            <a:buNone/>
          </a:pPr>
          <a:r>
            <a:rPr lang="en-US" sz="1700" b="0" kern="1200" dirty="0">
              <a:solidFill>
                <a:schemeClr val="accent1">
                  <a:lumMod val="75000"/>
                </a:schemeClr>
              </a:solidFill>
              <a:latin typeface="+mn-lt"/>
              <a:hlinkClick xmlns:r="http://schemas.openxmlformats.org/officeDocument/2006/relationships" r:id="rId4">
                <a:extLst>
                  <a:ext uri="{A12FA001-AC4F-418D-AE19-62706E023703}">
                    <ahyp:hlinkClr xmlns:ahyp="http://schemas.microsoft.com/office/drawing/2018/hyperlinkcolor" val="tx"/>
                  </a:ext>
                </a:extLst>
              </a:hlinkClick>
            </a:rPr>
            <a:t>Contributor Resources</a:t>
          </a:r>
          <a:endParaRPr lang="en-US" sz="1700" b="0" kern="1200" dirty="0">
            <a:solidFill>
              <a:schemeClr val="accent1">
                <a:lumMod val="75000"/>
              </a:schemeClr>
            </a:solidFill>
            <a:latin typeface="+mn-lt"/>
          </a:endParaRPr>
        </a:p>
        <a:p>
          <a:pPr marL="0" lvl="0" indent="0" algn="ctr" defTabSz="755650">
            <a:lnSpc>
              <a:spcPct val="100000"/>
            </a:lnSpc>
            <a:spcBef>
              <a:spcPct val="0"/>
            </a:spcBef>
            <a:spcAft>
              <a:spcPct val="35000"/>
            </a:spcAft>
            <a:buNone/>
          </a:pPr>
          <a:r>
            <a:rPr lang="en-US" sz="1700" b="0" kern="1200" dirty="0">
              <a:solidFill>
                <a:schemeClr val="accent1">
                  <a:lumMod val="75000"/>
                </a:schemeClr>
              </a:solidFill>
              <a:latin typeface="+mn-lt"/>
              <a:hlinkClick xmlns:r="http://schemas.openxmlformats.org/officeDocument/2006/relationships" r:id="rId5">
                <a:extLst>
                  <a:ext uri="{A12FA001-AC4F-418D-AE19-62706E023703}">
                    <ahyp:hlinkClr xmlns:ahyp="http://schemas.microsoft.com/office/drawing/2018/hyperlinkcolor" val="tx"/>
                  </a:ext>
                </a:extLst>
              </a:hlinkClick>
            </a:rPr>
            <a:t>Editorial Services</a:t>
          </a:r>
          <a:endParaRPr lang="en-US" sz="1700" b="0" kern="1200" dirty="0">
            <a:solidFill>
              <a:schemeClr val="accent1">
                <a:lumMod val="75000"/>
              </a:schemeClr>
            </a:solidFill>
            <a:latin typeface="+mn-lt"/>
          </a:endParaRPr>
        </a:p>
        <a:p>
          <a:pPr marL="0" lvl="0" indent="0" algn="ctr" defTabSz="755650">
            <a:lnSpc>
              <a:spcPct val="100000"/>
            </a:lnSpc>
            <a:spcBef>
              <a:spcPct val="0"/>
            </a:spcBef>
            <a:spcAft>
              <a:spcPct val="35000"/>
            </a:spcAft>
            <a:buNone/>
          </a:pPr>
          <a:r>
            <a:rPr lang="en-US" sz="1700" b="0" kern="1200" dirty="0">
              <a:solidFill>
                <a:srgbClr val="97A7B8">
                  <a:lumMod val="75000"/>
                </a:srgbClr>
              </a:solidFill>
              <a:latin typeface="+mn-lt"/>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Open Access Publishing</a:t>
          </a:r>
          <a:endParaRPr lang="en-US" sz="1700" b="0" kern="1200" dirty="0">
            <a:solidFill>
              <a:srgbClr val="97A7B8">
                <a:lumMod val="75000"/>
              </a:srgbClr>
            </a:solidFill>
            <a:latin typeface="+mn-lt"/>
            <a:ea typeface="+mn-ea"/>
            <a:cs typeface="+mn-cs"/>
          </a:endParaRPr>
        </a:p>
      </dsp:txBody>
      <dsp:txXfrm>
        <a:off x="14481" y="1902650"/>
        <a:ext cx="3246306" cy="1657293"/>
      </dsp:txXfrm>
    </dsp:sp>
    <dsp:sp modelId="{CB275B71-5366-4391-8437-DD0DCF4989FC}">
      <dsp:nvSpPr>
        <dsp:cNvPr id="0" name=""/>
        <dsp:cNvSpPr/>
      </dsp:nvSpPr>
      <dsp:spPr>
        <a:xfrm>
          <a:off x="4883941" y="0"/>
          <a:ext cx="1136207" cy="110617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1000" b="-1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05707D-E492-40CB-8434-6721A1319BC4}">
      <dsp:nvSpPr>
        <dsp:cNvPr id="0" name=""/>
        <dsp:cNvSpPr/>
      </dsp:nvSpPr>
      <dsp:spPr>
        <a:xfrm>
          <a:off x="3828891" y="1255058"/>
          <a:ext cx="3246306" cy="578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solidFill>
                <a:schemeClr val="tx1"/>
              </a:solidFill>
            </a:rPr>
            <a:t>General Resources</a:t>
          </a:r>
        </a:p>
      </dsp:txBody>
      <dsp:txXfrm>
        <a:off x="3828891" y="1255058"/>
        <a:ext cx="3246306" cy="578342"/>
      </dsp:txXfrm>
    </dsp:sp>
    <dsp:sp modelId="{E807D5E3-0FB1-43A2-93CD-53C863BCDC0D}">
      <dsp:nvSpPr>
        <dsp:cNvPr id="0" name=""/>
        <dsp:cNvSpPr/>
      </dsp:nvSpPr>
      <dsp:spPr>
        <a:xfrm>
          <a:off x="3828891" y="1902650"/>
          <a:ext cx="3246306" cy="1657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kern="1200" dirty="0">
              <a:solidFill>
                <a:schemeClr val="accent2">
                  <a:lumMod val="75000"/>
                </a:schemeClr>
              </a:solidFill>
              <a:latin typeface="+mn-lt"/>
              <a:hlinkClick xmlns:r="http://schemas.openxmlformats.org/officeDocument/2006/relationships" r:id="rId9">
                <a:extLst>
                  <a:ext uri="{A12FA001-AC4F-418D-AE19-62706E023703}">
                    <ahyp:hlinkClr xmlns:ahyp="http://schemas.microsoft.com/office/drawing/2018/hyperlinkcolor" val="tx"/>
                  </a:ext>
                </a:extLst>
              </a:hlinkClick>
            </a:rPr>
            <a:t>Publish With Page</a:t>
          </a:r>
          <a:endParaRPr lang="en-US" sz="1700" b="0" kern="1200" dirty="0">
            <a:solidFill>
              <a:schemeClr val="accent2">
                <a:lumMod val="75000"/>
              </a:schemeClr>
            </a:solidFill>
            <a:latin typeface="+mn-lt"/>
          </a:endParaRPr>
        </a:p>
        <a:p>
          <a:pPr marL="0" lvl="0" indent="0" algn="ctr" defTabSz="755650">
            <a:lnSpc>
              <a:spcPct val="100000"/>
            </a:lnSpc>
            <a:spcBef>
              <a:spcPct val="0"/>
            </a:spcBef>
            <a:spcAft>
              <a:spcPct val="35000"/>
            </a:spcAft>
            <a:buNone/>
          </a:pPr>
          <a:r>
            <a:rPr lang="en-US" sz="1700" b="0" kern="1200" dirty="0">
              <a:solidFill>
                <a:schemeClr val="accent2">
                  <a:lumMod val="75000"/>
                </a:schemeClr>
              </a:solidFill>
              <a:latin typeface="+mn-lt"/>
              <a:hlinkClick xmlns:r="http://schemas.openxmlformats.org/officeDocument/2006/relationships" r:id="rId10">
                <a:extLst>
                  <a:ext uri="{A12FA001-AC4F-418D-AE19-62706E023703}">
                    <ahyp:hlinkClr xmlns:ahyp="http://schemas.microsoft.com/office/drawing/2018/hyperlinkcolor" val="tx"/>
                  </a:ext>
                </a:extLst>
              </a:hlinkClick>
            </a:rPr>
            <a:t>Ethics and Malpractice</a:t>
          </a:r>
          <a:endParaRPr lang="en-US" sz="1700" b="0" kern="1200" dirty="0">
            <a:solidFill>
              <a:schemeClr val="accent2">
                <a:lumMod val="75000"/>
              </a:schemeClr>
            </a:solidFill>
            <a:latin typeface="+mn-lt"/>
          </a:endParaRPr>
        </a:p>
        <a:p>
          <a:pPr marL="0" lvl="0" indent="0" algn="ctr" defTabSz="755650">
            <a:lnSpc>
              <a:spcPct val="100000"/>
            </a:lnSpc>
            <a:spcBef>
              <a:spcPct val="0"/>
            </a:spcBef>
            <a:spcAft>
              <a:spcPct val="35000"/>
            </a:spcAft>
            <a:buNone/>
          </a:pPr>
          <a:r>
            <a:rPr lang="en-US" sz="1700" b="0" kern="1200">
              <a:solidFill>
                <a:schemeClr val="accent2">
                  <a:lumMod val="75000"/>
                </a:schemeClr>
              </a:solidFill>
              <a:latin typeface="+mn-lt"/>
              <a:hlinkClick xmlns:r="http://schemas.openxmlformats.org/officeDocument/2006/relationships" r:id="rId11">
                <a:extLst>
                  <a:ext uri="{A12FA001-AC4F-418D-AE19-62706E023703}">
                    <ahyp:hlinkClr xmlns:ahyp="http://schemas.microsoft.com/office/drawing/2018/hyperlinkcolor" val="tx"/>
                  </a:ext>
                </a:extLst>
              </a:hlinkClick>
            </a:rPr>
            <a:t>Fair Use Policy</a:t>
          </a:r>
          <a:endParaRPr lang="en-US" sz="1700" b="0" kern="1200">
            <a:solidFill>
              <a:schemeClr val="accent2">
                <a:lumMod val="75000"/>
              </a:schemeClr>
            </a:solidFill>
            <a:latin typeface="+mn-lt"/>
          </a:endParaRPr>
        </a:p>
        <a:p>
          <a:pPr marL="0" lvl="0" indent="0" algn="ctr" defTabSz="755650">
            <a:lnSpc>
              <a:spcPct val="100000"/>
            </a:lnSpc>
            <a:spcBef>
              <a:spcPct val="0"/>
            </a:spcBef>
            <a:spcAft>
              <a:spcPct val="35000"/>
            </a:spcAft>
            <a:buNone/>
          </a:pPr>
          <a:r>
            <a:rPr lang="en-US" sz="1700" b="0" kern="1200" dirty="0">
              <a:solidFill>
                <a:schemeClr val="accent2">
                  <a:lumMod val="75000"/>
                </a:schemeClr>
              </a:solidFill>
              <a:latin typeface="+mn-lt"/>
              <a:hlinkClick xmlns:r="http://schemas.openxmlformats.org/officeDocument/2006/relationships" r:id="rId12">
                <a:extLst>
                  <a:ext uri="{A12FA001-AC4F-418D-AE19-62706E023703}">
                    <ahyp:hlinkClr xmlns:ahyp="http://schemas.microsoft.com/office/drawing/2018/hyperlinkcolor" val="tx"/>
                  </a:ext>
                </a:extLst>
              </a:hlinkClick>
            </a:rPr>
            <a:t>Frequently Asked Questions</a:t>
          </a:r>
          <a:endParaRPr lang="en-US" sz="1700" b="0" kern="1200" dirty="0">
            <a:solidFill>
              <a:schemeClr val="accent2">
                <a:lumMod val="75000"/>
              </a:schemeClr>
            </a:solidFill>
            <a:latin typeface="+mn-lt"/>
          </a:endParaRPr>
        </a:p>
      </dsp:txBody>
      <dsp:txXfrm>
        <a:off x="3828891" y="1902650"/>
        <a:ext cx="3246306" cy="1657293"/>
      </dsp:txXfrm>
    </dsp:sp>
    <dsp:sp modelId="{1E250F00-468C-411E-991B-DB2C0F0AFE38}">
      <dsp:nvSpPr>
        <dsp:cNvPr id="0" name=""/>
        <dsp:cNvSpPr/>
      </dsp:nvSpPr>
      <dsp:spPr>
        <a:xfrm>
          <a:off x="8698351" y="0"/>
          <a:ext cx="1136207" cy="110617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1000" b="-1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382E0B-E148-4CE4-AF70-C2907EFA0114}">
      <dsp:nvSpPr>
        <dsp:cNvPr id="0" name=""/>
        <dsp:cNvSpPr/>
      </dsp:nvSpPr>
      <dsp:spPr>
        <a:xfrm>
          <a:off x="7643301" y="1255058"/>
          <a:ext cx="3246306" cy="578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Funding</a:t>
          </a:r>
          <a:r>
            <a:rPr lang="en-US" sz="2400" kern="1200" dirty="0">
              <a:solidFill>
                <a:schemeClr val="tx1"/>
              </a:solidFill>
            </a:rPr>
            <a:t> Resources</a:t>
          </a:r>
        </a:p>
      </dsp:txBody>
      <dsp:txXfrm>
        <a:off x="7643301" y="1255058"/>
        <a:ext cx="3246306" cy="578342"/>
      </dsp:txXfrm>
    </dsp:sp>
    <dsp:sp modelId="{8A30997D-5B97-4B6C-98DC-A6A797E71339}">
      <dsp:nvSpPr>
        <dsp:cNvPr id="0" name=""/>
        <dsp:cNvSpPr/>
      </dsp:nvSpPr>
      <dsp:spPr>
        <a:xfrm>
          <a:off x="7643301" y="1902650"/>
          <a:ext cx="3246306" cy="1657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kern="1200" dirty="0">
              <a:solidFill>
                <a:schemeClr val="accent6"/>
              </a:solidFill>
              <a:latin typeface="+mn-lt"/>
              <a:hlinkClick xmlns:r="http://schemas.openxmlformats.org/officeDocument/2006/relationships" r:id="rId15">
                <a:extLst>
                  <a:ext uri="{A12FA001-AC4F-418D-AE19-62706E023703}">
                    <ahyp:hlinkClr xmlns:ahyp="http://schemas.microsoft.com/office/drawing/2018/hyperlinkcolor" val="tx"/>
                  </a:ext>
                </a:extLst>
              </a:hlinkClick>
            </a:rPr>
            <a:t>IGI Global Funding Support</a:t>
          </a:r>
          <a:endParaRPr lang="en-US" sz="1700" b="0" kern="1200" dirty="0">
            <a:solidFill>
              <a:schemeClr val="accent6"/>
            </a:solidFill>
            <a:latin typeface="+mn-lt"/>
          </a:endParaRPr>
        </a:p>
        <a:p>
          <a:pPr marL="0" lvl="0" indent="0" algn="ctr" defTabSz="755650">
            <a:lnSpc>
              <a:spcPct val="100000"/>
            </a:lnSpc>
            <a:spcBef>
              <a:spcPct val="0"/>
            </a:spcBef>
            <a:spcAft>
              <a:spcPct val="35000"/>
            </a:spcAft>
            <a:buNone/>
          </a:pPr>
          <a:r>
            <a:rPr lang="en-US" sz="1700" b="0" kern="1200" dirty="0">
              <a:solidFill>
                <a:schemeClr val="accent6"/>
              </a:solidFill>
              <a:latin typeface="+mn-lt"/>
              <a:hlinkClick xmlns:r="http://schemas.openxmlformats.org/officeDocument/2006/relationships" r:id="rId16">
                <a:extLst>
                  <a:ext uri="{A12FA001-AC4F-418D-AE19-62706E023703}">
                    <ahyp:hlinkClr xmlns:ahyp="http://schemas.microsoft.com/office/drawing/2018/hyperlinkcolor" val="tx"/>
                  </a:ext>
                </a:extLst>
              </a:hlinkClick>
            </a:rPr>
            <a:t>Sherpa Juliet</a:t>
          </a:r>
          <a:endParaRPr lang="en-US" sz="1700" b="0" kern="1200" dirty="0">
            <a:solidFill>
              <a:schemeClr val="accent6"/>
            </a:solidFill>
            <a:latin typeface="+mn-lt"/>
          </a:endParaRPr>
        </a:p>
        <a:p>
          <a:pPr marL="0" lvl="0" indent="0" algn="ctr" defTabSz="755650">
            <a:lnSpc>
              <a:spcPct val="100000"/>
            </a:lnSpc>
            <a:spcBef>
              <a:spcPct val="0"/>
            </a:spcBef>
            <a:spcAft>
              <a:spcPct val="35000"/>
            </a:spcAft>
            <a:buNone/>
          </a:pPr>
          <a:r>
            <a:rPr lang="en-US" sz="1700" b="0" kern="1200" dirty="0">
              <a:solidFill>
                <a:schemeClr val="accent6"/>
              </a:solidFill>
              <a:latin typeface="+mn-lt"/>
              <a:hlinkClick xmlns:r="http://schemas.openxmlformats.org/officeDocument/2006/relationships" r:id="rId17">
                <a:extLst>
                  <a:ext uri="{A12FA001-AC4F-418D-AE19-62706E023703}">
                    <ahyp:hlinkClr xmlns:ahyp="http://schemas.microsoft.com/office/drawing/2018/hyperlinkcolor" val="tx"/>
                  </a:ext>
                </a:extLst>
              </a:hlinkClick>
            </a:rPr>
            <a:t>OA Directory</a:t>
          </a:r>
          <a:endParaRPr lang="en-US" sz="1700" b="0" kern="1200" dirty="0">
            <a:solidFill>
              <a:schemeClr val="accent6"/>
            </a:solidFill>
            <a:latin typeface="+mn-lt"/>
          </a:endParaRPr>
        </a:p>
        <a:p>
          <a:pPr marL="0" lvl="0" indent="0" algn="ctr" defTabSz="755650">
            <a:lnSpc>
              <a:spcPct val="100000"/>
            </a:lnSpc>
            <a:spcBef>
              <a:spcPct val="0"/>
            </a:spcBef>
            <a:spcAft>
              <a:spcPct val="35000"/>
            </a:spcAft>
            <a:buNone/>
          </a:pPr>
          <a:r>
            <a:rPr lang="en-US" sz="1700" b="0" kern="1200" dirty="0">
              <a:solidFill>
                <a:schemeClr val="accent6"/>
              </a:solidFill>
              <a:latin typeface="+mn-lt"/>
              <a:hlinkClick xmlns:r="http://schemas.openxmlformats.org/officeDocument/2006/relationships" r:id="rId18">
                <a:extLst>
                  <a:ext uri="{A12FA001-AC4F-418D-AE19-62706E023703}">
                    <ahyp:hlinkClr xmlns:ahyp="http://schemas.microsoft.com/office/drawing/2018/hyperlinkcolor" val="tx"/>
                  </a:ext>
                </a:extLst>
              </a:hlinkClick>
            </a:rPr>
            <a:t>SPARC</a:t>
          </a:r>
          <a:endParaRPr lang="en-US" sz="1700" b="0" kern="1200" dirty="0">
            <a:solidFill>
              <a:schemeClr val="accent6"/>
            </a:solidFill>
            <a:latin typeface="+mn-lt"/>
          </a:endParaRPr>
        </a:p>
      </dsp:txBody>
      <dsp:txXfrm>
        <a:off x="7643301" y="1902650"/>
        <a:ext cx="3246306" cy="16572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0E876-B0B4-4101-A3F8-83D3333A91F8}">
      <dsp:nvSpPr>
        <dsp:cNvPr id="0" name=""/>
        <dsp:cNvSpPr/>
      </dsp:nvSpPr>
      <dsp:spPr>
        <a:xfrm>
          <a:off x="3270" y="80934"/>
          <a:ext cx="1591815" cy="1096760"/>
        </a:xfrm>
        <a:prstGeom prst="roundRect">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29BC8-EA7A-4E64-AD7A-F454825A811E}">
      <dsp:nvSpPr>
        <dsp:cNvPr id="0" name=""/>
        <dsp:cNvSpPr/>
      </dsp:nvSpPr>
      <dsp:spPr>
        <a:xfrm>
          <a:off x="3270" y="1177695"/>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Business &amp; Management</a:t>
          </a:r>
        </a:p>
      </dsp:txBody>
      <dsp:txXfrm>
        <a:off x="3270" y="1177695"/>
        <a:ext cx="1591815" cy="590563"/>
      </dsp:txXfrm>
    </dsp:sp>
    <dsp:sp modelId="{9ED9CB4F-325A-430F-93E7-80295B6ADADA}">
      <dsp:nvSpPr>
        <dsp:cNvPr id="0" name=""/>
        <dsp:cNvSpPr/>
      </dsp:nvSpPr>
      <dsp:spPr>
        <a:xfrm>
          <a:off x="1754334" y="80934"/>
          <a:ext cx="1591815" cy="1096760"/>
        </a:xfrm>
        <a:prstGeom prst="roundRect">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0CC3C1-9D44-43E2-9FFB-C4F097958DF2}">
      <dsp:nvSpPr>
        <dsp:cNvPr id="0" name=""/>
        <dsp:cNvSpPr/>
      </dsp:nvSpPr>
      <dsp:spPr>
        <a:xfrm>
          <a:off x="1754334" y="1177695"/>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Computer Science &amp; IT</a:t>
          </a:r>
        </a:p>
      </dsp:txBody>
      <dsp:txXfrm>
        <a:off x="1754334" y="1177695"/>
        <a:ext cx="1591815" cy="590563"/>
      </dsp:txXfrm>
    </dsp:sp>
    <dsp:sp modelId="{D0C967F9-ECC1-4114-BF09-FFED29AE73CC}">
      <dsp:nvSpPr>
        <dsp:cNvPr id="0" name=""/>
        <dsp:cNvSpPr/>
      </dsp:nvSpPr>
      <dsp:spPr>
        <a:xfrm>
          <a:off x="3505397" y="80934"/>
          <a:ext cx="1591815" cy="1096760"/>
        </a:xfrm>
        <a:prstGeom prst="roundRect">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203D6-21C1-42DF-A716-536A3E062E9D}">
      <dsp:nvSpPr>
        <dsp:cNvPr id="0" name=""/>
        <dsp:cNvSpPr/>
      </dsp:nvSpPr>
      <dsp:spPr>
        <a:xfrm>
          <a:off x="3505397" y="1177695"/>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Education</a:t>
          </a:r>
        </a:p>
      </dsp:txBody>
      <dsp:txXfrm>
        <a:off x="3505397" y="1177695"/>
        <a:ext cx="1591815" cy="590563"/>
      </dsp:txXfrm>
    </dsp:sp>
    <dsp:sp modelId="{2480F18F-C011-40E0-BD82-87A5E299983A}">
      <dsp:nvSpPr>
        <dsp:cNvPr id="0" name=""/>
        <dsp:cNvSpPr/>
      </dsp:nvSpPr>
      <dsp:spPr>
        <a:xfrm>
          <a:off x="5256461" y="80934"/>
          <a:ext cx="1591815" cy="1096760"/>
        </a:xfrm>
        <a:prstGeom prst="roundRect">
          <a:avLst/>
        </a:prstGeom>
        <a:blipFill rotWithShape="1">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D2C8E6-1312-487E-B4F5-21CDA29A1E0B}">
      <dsp:nvSpPr>
        <dsp:cNvPr id="0" name=""/>
        <dsp:cNvSpPr/>
      </dsp:nvSpPr>
      <dsp:spPr>
        <a:xfrm>
          <a:off x="5256461" y="1177695"/>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Environmental, Agricultural, &amp; Physical Sciences</a:t>
          </a:r>
        </a:p>
      </dsp:txBody>
      <dsp:txXfrm>
        <a:off x="5256461" y="1177695"/>
        <a:ext cx="1591815" cy="590563"/>
      </dsp:txXfrm>
    </dsp:sp>
    <dsp:sp modelId="{3BF32335-6C7F-4A62-8790-07AF2A6816A6}">
      <dsp:nvSpPr>
        <dsp:cNvPr id="0" name=""/>
        <dsp:cNvSpPr/>
      </dsp:nvSpPr>
      <dsp:spPr>
        <a:xfrm>
          <a:off x="7007525" y="80934"/>
          <a:ext cx="1591815" cy="1096760"/>
        </a:xfrm>
        <a:prstGeom prst="roundRect">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00AACC-59AB-4756-AA76-971221DAE2E3}">
      <dsp:nvSpPr>
        <dsp:cNvPr id="0" name=""/>
        <dsp:cNvSpPr/>
      </dsp:nvSpPr>
      <dsp:spPr>
        <a:xfrm>
          <a:off x="7007525" y="1177695"/>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Government &amp; Law</a:t>
          </a:r>
        </a:p>
      </dsp:txBody>
      <dsp:txXfrm>
        <a:off x="7007525" y="1177695"/>
        <a:ext cx="1591815" cy="590563"/>
      </dsp:txXfrm>
    </dsp:sp>
    <dsp:sp modelId="{3D0262C7-44F1-4695-AB73-9CEE1CAB0FBB}">
      <dsp:nvSpPr>
        <dsp:cNvPr id="0" name=""/>
        <dsp:cNvSpPr/>
      </dsp:nvSpPr>
      <dsp:spPr>
        <a:xfrm>
          <a:off x="8758589" y="80934"/>
          <a:ext cx="1591815" cy="1096760"/>
        </a:xfrm>
        <a:prstGeom prst="roundRect">
          <a:avLst/>
        </a:prstGeom>
        <a:blipFill rotWithShape="1">
          <a:blip xmlns:r="http://schemas.openxmlformats.org/officeDocument/2006/relationships" r:embed="rId6"/>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D44E9C-1842-429F-A353-AFCF83FF8A29}">
      <dsp:nvSpPr>
        <dsp:cNvPr id="0" name=""/>
        <dsp:cNvSpPr/>
      </dsp:nvSpPr>
      <dsp:spPr>
        <a:xfrm>
          <a:off x="8758589" y="1177695"/>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Library &amp; Information Science</a:t>
          </a:r>
        </a:p>
      </dsp:txBody>
      <dsp:txXfrm>
        <a:off x="8758589" y="1177695"/>
        <a:ext cx="1591815" cy="590563"/>
      </dsp:txXfrm>
    </dsp:sp>
    <dsp:sp modelId="{53457EDD-9A1B-4AE5-85FE-AB35569EFE5B}">
      <dsp:nvSpPr>
        <dsp:cNvPr id="0" name=""/>
        <dsp:cNvSpPr/>
      </dsp:nvSpPr>
      <dsp:spPr>
        <a:xfrm>
          <a:off x="878802" y="1927440"/>
          <a:ext cx="1591815" cy="1096760"/>
        </a:xfrm>
        <a:prstGeom prst="roundRect">
          <a:avLst/>
        </a:prstGeom>
        <a:blipFill rotWithShape="1">
          <a:blip xmlns:r="http://schemas.openxmlformats.org/officeDocument/2006/relationships" r:embed="rId7"/>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34BBED-D784-4B51-8964-E2C5BB1DF9DE}">
      <dsp:nvSpPr>
        <dsp:cNvPr id="0" name=""/>
        <dsp:cNvSpPr/>
      </dsp:nvSpPr>
      <dsp:spPr>
        <a:xfrm>
          <a:off x="878802" y="3024201"/>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Media &amp; Communications</a:t>
          </a:r>
        </a:p>
      </dsp:txBody>
      <dsp:txXfrm>
        <a:off x="878802" y="3024201"/>
        <a:ext cx="1591815" cy="590563"/>
      </dsp:txXfrm>
    </dsp:sp>
    <dsp:sp modelId="{20E787AD-17E0-4CB8-BC17-60E138B87D1C}">
      <dsp:nvSpPr>
        <dsp:cNvPr id="0" name=""/>
        <dsp:cNvSpPr/>
      </dsp:nvSpPr>
      <dsp:spPr>
        <a:xfrm>
          <a:off x="2629866" y="1927440"/>
          <a:ext cx="1591815" cy="1096760"/>
        </a:xfrm>
        <a:prstGeom prst="roundRect">
          <a:avLst/>
        </a:prstGeom>
        <a:blipFill rotWithShape="1">
          <a:blip xmlns:r="http://schemas.openxmlformats.org/officeDocument/2006/relationships" r:embed="rId8"/>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E05E1B-BAA2-4101-8745-E6ADEC0F9D91}">
      <dsp:nvSpPr>
        <dsp:cNvPr id="0" name=""/>
        <dsp:cNvSpPr/>
      </dsp:nvSpPr>
      <dsp:spPr>
        <a:xfrm>
          <a:off x="2629866" y="3024201"/>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Medical, Healthcare, &amp; Life Sciences</a:t>
          </a:r>
        </a:p>
      </dsp:txBody>
      <dsp:txXfrm>
        <a:off x="2629866" y="3024201"/>
        <a:ext cx="1591815" cy="590563"/>
      </dsp:txXfrm>
    </dsp:sp>
    <dsp:sp modelId="{5CA61F94-3B04-465B-AE72-448E11403DF5}">
      <dsp:nvSpPr>
        <dsp:cNvPr id="0" name=""/>
        <dsp:cNvSpPr/>
      </dsp:nvSpPr>
      <dsp:spPr>
        <a:xfrm>
          <a:off x="4380929" y="1927440"/>
          <a:ext cx="1591815" cy="1096760"/>
        </a:xfrm>
        <a:prstGeom prst="roundRect">
          <a:avLst/>
        </a:prstGeom>
        <a:blipFill rotWithShape="1">
          <a:blip xmlns:r="http://schemas.openxmlformats.org/officeDocument/2006/relationships" r:embed="rId9"/>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8F3509-5D75-43C4-9F03-76589F257A72}">
      <dsp:nvSpPr>
        <dsp:cNvPr id="0" name=""/>
        <dsp:cNvSpPr/>
      </dsp:nvSpPr>
      <dsp:spPr>
        <a:xfrm>
          <a:off x="4380929" y="3024201"/>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Science &amp; Engineering</a:t>
          </a:r>
        </a:p>
      </dsp:txBody>
      <dsp:txXfrm>
        <a:off x="4380929" y="3024201"/>
        <a:ext cx="1591815" cy="590563"/>
      </dsp:txXfrm>
    </dsp:sp>
    <dsp:sp modelId="{9D20EB8B-93F2-4FEE-955E-63F36F1EAB71}">
      <dsp:nvSpPr>
        <dsp:cNvPr id="0" name=""/>
        <dsp:cNvSpPr/>
      </dsp:nvSpPr>
      <dsp:spPr>
        <a:xfrm>
          <a:off x="6131993" y="1927440"/>
          <a:ext cx="1591815" cy="1096760"/>
        </a:xfrm>
        <a:prstGeom prst="roundRect">
          <a:avLst/>
        </a:prstGeom>
        <a:blipFill rotWithShape="1">
          <a:blip xmlns:r="http://schemas.openxmlformats.org/officeDocument/2006/relationships" r:embed="rId10"/>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ACD43C-E2FA-462A-89C9-D0298905B67F}">
      <dsp:nvSpPr>
        <dsp:cNvPr id="0" name=""/>
        <dsp:cNvSpPr/>
      </dsp:nvSpPr>
      <dsp:spPr>
        <a:xfrm>
          <a:off x="6131993" y="3024201"/>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Security &amp; Forensics</a:t>
          </a:r>
        </a:p>
      </dsp:txBody>
      <dsp:txXfrm>
        <a:off x="6131993" y="3024201"/>
        <a:ext cx="1591815" cy="590563"/>
      </dsp:txXfrm>
    </dsp:sp>
    <dsp:sp modelId="{92182CCD-F6D2-4808-BDD7-4601C16615D0}">
      <dsp:nvSpPr>
        <dsp:cNvPr id="0" name=""/>
        <dsp:cNvSpPr/>
      </dsp:nvSpPr>
      <dsp:spPr>
        <a:xfrm>
          <a:off x="7883057" y="1927440"/>
          <a:ext cx="1591815" cy="1096760"/>
        </a:xfrm>
        <a:prstGeom prst="roundRect">
          <a:avLst/>
        </a:prstGeom>
        <a:blipFill rotWithShape="1">
          <a:blip xmlns:r="http://schemas.openxmlformats.org/officeDocument/2006/relationships" r:embed="rId11"/>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A8BED1-F640-410D-967F-B1C865E83457}">
      <dsp:nvSpPr>
        <dsp:cNvPr id="0" name=""/>
        <dsp:cNvSpPr/>
      </dsp:nvSpPr>
      <dsp:spPr>
        <a:xfrm>
          <a:off x="7883057" y="3024201"/>
          <a:ext cx="1591815" cy="590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66725">
            <a:lnSpc>
              <a:spcPct val="80000"/>
            </a:lnSpc>
            <a:spcBef>
              <a:spcPct val="0"/>
            </a:spcBef>
            <a:spcAft>
              <a:spcPts val="0"/>
            </a:spcAft>
            <a:buNone/>
          </a:pPr>
          <a:r>
            <a:rPr lang="en-US" sz="1050" kern="1200" dirty="0"/>
            <a:t>Social Sciences &amp; Humanities</a:t>
          </a:r>
        </a:p>
      </dsp:txBody>
      <dsp:txXfrm>
        <a:off x="7883057" y="3024201"/>
        <a:ext cx="1591815" cy="5905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2900E-A425-47F8-A832-A3DB0D3AA0DD}">
      <dsp:nvSpPr>
        <dsp:cNvPr id="0" name=""/>
        <dsp:cNvSpPr/>
      </dsp:nvSpPr>
      <dsp:spPr>
        <a:xfrm>
          <a:off x="0" y="0"/>
          <a:ext cx="9573058" cy="0"/>
        </a:xfrm>
        <a:prstGeom prst="line">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0000"/>
                <a:satMod val="120000"/>
                <a:lumMod val="99000"/>
              </a:schemeClr>
            </a:gs>
          </a:gsLst>
          <a:path path="circle">
            <a:fillToRect l="100000" t="100000" r="100000" b="100000"/>
          </a:path>
        </a:gradFill>
        <a:ln w="9525" cap="flat" cmpd="sng" algn="ctr">
          <a:solidFill>
            <a:schemeClr val="accent6">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23E25C0-CFDC-4B8D-9CA9-0CBD075DAC0C}">
      <dsp:nvSpPr>
        <dsp:cNvPr id="0" name=""/>
        <dsp:cNvSpPr/>
      </dsp:nvSpPr>
      <dsp:spPr>
        <a:xfrm>
          <a:off x="16064" y="0"/>
          <a:ext cx="2876383" cy="225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en-US" sz="1400" kern="1200" dirty="0"/>
            <a:t>Books and Journals submitted to top indices including: </a:t>
          </a:r>
        </a:p>
      </dsp:txBody>
      <dsp:txXfrm>
        <a:off x="16064" y="0"/>
        <a:ext cx="2876383" cy="2254789"/>
      </dsp:txXfrm>
    </dsp:sp>
    <dsp:sp modelId="{3B330694-966F-4A8B-9D8E-4982C3807D1F}">
      <dsp:nvSpPr>
        <dsp:cNvPr id="0" name=""/>
        <dsp:cNvSpPr/>
      </dsp:nvSpPr>
      <dsp:spPr>
        <a:xfrm>
          <a:off x="3048843" y="26505"/>
          <a:ext cx="6524214" cy="53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t>Web of Science</a:t>
          </a:r>
          <a:r>
            <a:rPr lang="en-US" sz="1600" kern="1200" dirty="0"/>
            <a:t>™</a:t>
          </a:r>
          <a:endParaRPr lang="en-US" sz="1800" kern="1200" dirty="0"/>
        </a:p>
      </dsp:txBody>
      <dsp:txXfrm>
        <a:off x="3048843" y="26505"/>
        <a:ext cx="6524214" cy="530117"/>
      </dsp:txXfrm>
    </dsp:sp>
    <dsp:sp modelId="{3B41CDBB-99E9-4304-940F-2FE7DCEFC19D}">
      <dsp:nvSpPr>
        <dsp:cNvPr id="0" name=""/>
        <dsp:cNvSpPr/>
      </dsp:nvSpPr>
      <dsp:spPr>
        <a:xfrm>
          <a:off x="2876383" y="556623"/>
          <a:ext cx="66936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A7B64691-40F7-4913-B96F-57AA6D77B436}">
      <dsp:nvSpPr>
        <dsp:cNvPr id="0" name=""/>
        <dsp:cNvSpPr/>
      </dsp:nvSpPr>
      <dsp:spPr>
        <a:xfrm>
          <a:off x="3048843" y="583129"/>
          <a:ext cx="6524214" cy="53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t>Scopus</a:t>
          </a:r>
          <a:r>
            <a:rPr lang="en-US" sz="1600" kern="1200" dirty="0"/>
            <a:t>®</a:t>
          </a:r>
          <a:endParaRPr lang="en-US" sz="1800" kern="1200" dirty="0"/>
        </a:p>
      </dsp:txBody>
      <dsp:txXfrm>
        <a:off x="3048843" y="583129"/>
        <a:ext cx="6524214" cy="530117"/>
      </dsp:txXfrm>
    </dsp:sp>
    <dsp:sp modelId="{6B7C36AB-D61B-4CEA-9D8C-001245ABD597}">
      <dsp:nvSpPr>
        <dsp:cNvPr id="0" name=""/>
        <dsp:cNvSpPr/>
      </dsp:nvSpPr>
      <dsp:spPr>
        <a:xfrm>
          <a:off x="2876383" y="1113247"/>
          <a:ext cx="66936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56FA92D7-9548-48F7-9B22-7961DCEC94F5}">
      <dsp:nvSpPr>
        <dsp:cNvPr id="0" name=""/>
        <dsp:cNvSpPr/>
      </dsp:nvSpPr>
      <dsp:spPr>
        <a:xfrm>
          <a:off x="3048843" y="1139753"/>
          <a:ext cx="6524214" cy="53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err="1"/>
            <a:t>Ei</a:t>
          </a:r>
          <a:r>
            <a:rPr lang="en-US" sz="1800" kern="1200" dirty="0"/>
            <a:t> </a:t>
          </a:r>
          <a:r>
            <a:rPr lang="en-US" sz="1800" kern="1200" dirty="0" err="1"/>
            <a:t>Compendex</a:t>
          </a:r>
          <a:r>
            <a:rPr lang="en-US" sz="1600" kern="1200" dirty="0"/>
            <a:t>®</a:t>
          </a:r>
          <a:endParaRPr lang="en-US" sz="1800" kern="1200" dirty="0"/>
        </a:p>
      </dsp:txBody>
      <dsp:txXfrm>
        <a:off x="3048843" y="1139753"/>
        <a:ext cx="6524214" cy="530117"/>
      </dsp:txXfrm>
    </dsp:sp>
    <dsp:sp modelId="{B4C4E526-0F05-481C-8ECE-C93889C0FB74}">
      <dsp:nvSpPr>
        <dsp:cNvPr id="0" name=""/>
        <dsp:cNvSpPr/>
      </dsp:nvSpPr>
      <dsp:spPr>
        <a:xfrm>
          <a:off x="2876383" y="1669870"/>
          <a:ext cx="66936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9E10CB6F-2052-4375-94D6-102AE1424FE1}">
      <dsp:nvSpPr>
        <dsp:cNvPr id="0" name=""/>
        <dsp:cNvSpPr/>
      </dsp:nvSpPr>
      <dsp:spPr>
        <a:xfrm>
          <a:off x="3048843" y="1696376"/>
          <a:ext cx="6524214" cy="53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t>PsycINFO</a:t>
          </a:r>
          <a:r>
            <a:rPr lang="en-US" sz="1600" kern="1200" dirty="0"/>
            <a:t>®</a:t>
          </a:r>
          <a:endParaRPr lang="en-US" sz="1800" kern="1200" dirty="0"/>
        </a:p>
      </dsp:txBody>
      <dsp:txXfrm>
        <a:off x="3048843" y="1696376"/>
        <a:ext cx="6524214" cy="530117"/>
      </dsp:txXfrm>
    </dsp:sp>
    <dsp:sp modelId="{794E3761-6F93-4BD7-B8D0-CC8BAB176ED6}">
      <dsp:nvSpPr>
        <dsp:cNvPr id="0" name=""/>
        <dsp:cNvSpPr/>
      </dsp:nvSpPr>
      <dsp:spPr>
        <a:xfrm>
          <a:off x="2876383" y="2226494"/>
          <a:ext cx="66936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532CF657-E1AF-4974-89B5-7C9B4E3CC273}">
      <dsp:nvSpPr>
        <dsp:cNvPr id="0" name=""/>
        <dsp:cNvSpPr/>
      </dsp:nvSpPr>
      <dsp:spPr>
        <a:xfrm>
          <a:off x="0" y="2254789"/>
          <a:ext cx="9573058" cy="0"/>
        </a:xfrm>
        <a:prstGeom prst="line">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0000"/>
                <a:satMod val="120000"/>
                <a:lumMod val="99000"/>
              </a:schemeClr>
            </a:gs>
          </a:gsLst>
          <a:path path="circle">
            <a:fillToRect l="100000" t="100000" r="100000" b="100000"/>
          </a:path>
        </a:gradFill>
        <a:ln w="9525" cap="flat" cmpd="sng" algn="ctr">
          <a:solidFill>
            <a:schemeClr val="accent6">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EDDA0DB-A94A-4E8A-ADCB-34626FA4B169}">
      <dsp:nvSpPr>
        <dsp:cNvPr id="0" name=""/>
        <dsp:cNvSpPr/>
      </dsp:nvSpPr>
      <dsp:spPr>
        <a:xfrm>
          <a:off x="24364" y="2254789"/>
          <a:ext cx="2876383" cy="225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100000"/>
            </a:lnSpc>
            <a:spcBef>
              <a:spcPct val="0"/>
            </a:spcBef>
            <a:spcAft>
              <a:spcPct val="35000"/>
            </a:spcAft>
            <a:buNone/>
          </a:pPr>
          <a:r>
            <a:rPr lang="en-US" sz="1300" kern="1200" dirty="0"/>
            <a:t>Titles also indexed in other well-known indexing and abstracting lists including: </a:t>
          </a:r>
        </a:p>
      </dsp:txBody>
      <dsp:txXfrm>
        <a:off x="24364" y="2254789"/>
        <a:ext cx="2876383" cy="2254789"/>
      </dsp:txXfrm>
    </dsp:sp>
    <dsp:sp modelId="{3CB33BFF-1BF0-4F91-A4F2-EFC0614A2211}">
      <dsp:nvSpPr>
        <dsp:cNvPr id="0" name=""/>
        <dsp:cNvSpPr/>
      </dsp:nvSpPr>
      <dsp:spPr>
        <a:xfrm>
          <a:off x="3048843" y="2281295"/>
          <a:ext cx="6524214" cy="53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INSPEC</a:t>
          </a:r>
        </a:p>
      </dsp:txBody>
      <dsp:txXfrm>
        <a:off x="3048843" y="2281295"/>
        <a:ext cx="6524214" cy="530117"/>
      </dsp:txXfrm>
    </dsp:sp>
    <dsp:sp modelId="{798E7149-E3DD-4C81-8278-FD1427C61E24}">
      <dsp:nvSpPr>
        <dsp:cNvPr id="0" name=""/>
        <dsp:cNvSpPr/>
      </dsp:nvSpPr>
      <dsp:spPr>
        <a:xfrm>
          <a:off x="2876383" y="2811413"/>
          <a:ext cx="66936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759CBE70-7484-4477-8769-601A3B3A53C1}">
      <dsp:nvSpPr>
        <dsp:cNvPr id="0" name=""/>
        <dsp:cNvSpPr/>
      </dsp:nvSpPr>
      <dsp:spPr>
        <a:xfrm>
          <a:off x="3048843" y="2837919"/>
          <a:ext cx="6524214" cy="53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t>Cabell’s</a:t>
          </a:r>
        </a:p>
      </dsp:txBody>
      <dsp:txXfrm>
        <a:off x="3048843" y="2837919"/>
        <a:ext cx="6524214" cy="530117"/>
      </dsp:txXfrm>
    </dsp:sp>
    <dsp:sp modelId="{FBC6ABE1-32B7-41C1-9F48-E1E40BC72FCE}">
      <dsp:nvSpPr>
        <dsp:cNvPr id="0" name=""/>
        <dsp:cNvSpPr/>
      </dsp:nvSpPr>
      <dsp:spPr>
        <a:xfrm>
          <a:off x="2876383" y="3368036"/>
          <a:ext cx="66936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7A45A83B-C51A-4CD1-B6C7-8B4E1C0A2F24}">
      <dsp:nvSpPr>
        <dsp:cNvPr id="0" name=""/>
        <dsp:cNvSpPr/>
      </dsp:nvSpPr>
      <dsp:spPr>
        <a:xfrm>
          <a:off x="3048843" y="3394542"/>
          <a:ext cx="6524214" cy="53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t>Reference Universe</a:t>
          </a:r>
        </a:p>
      </dsp:txBody>
      <dsp:txXfrm>
        <a:off x="3048843" y="3394542"/>
        <a:ext cx="6524214" cy="530117"/>
      </dsp:txXfrm>
    </dsp:sp>
    <dsp:sp modelId="{CCE2046D-9CF5-4E21-BD84-94FDE7CFF0BA}">
      <dsp:nvSpPr>
        <dsp:cNvPr id="0" name=""/>
        <dsp:cNvSpPr/>
      </dsp:nvSpPr>
      <dsp:spPr>
        <a:xfrm>
          <a:off x="2876383" y="3924660"/>
          <a:ext cx="66936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63A60A14-73BF-4A62-8406-C35BF76C524E}">
      <dsp:nvSpPr>
        <dsp:cNvPr id="0" name=""/>
        <dsp:cNvSpPr/>
      </dsp:nvSpPr>
      <dsp:spPr>
        <a:xfrm>
          <a:off x="3048843" y="3951166"/>
          <a:ext cx="6524214" cy="53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t>Ulrich’s</a:t>
          </a:r>
          <a:r>
            <a:rPr lang="en-US" sz="1600" kern="1200" dirty="0"/>
            <a:t>™</a:t>
          </a:r>
          <a:endParaRPr lang="en-US" sz="1800" kern="1200" dirty="0"/>
        </a:p>
      </dsp:txBody>
      <dsp:txXfrm>
        <a:off x="3048843" y="3951166"/>
        <a:ext cx="6524214" cy="530117"/>
      </dsp:txXfrm>
    </dsp:sp>
    <dsp:sp modelId="{F27109B8-746E-4DEE-9839-4AEABC2B95BC}">
      <dsp:nvSpPr>
        <dsp:cNvPr id="0" name=""/>
        <dsp:cNvSpPr/>
      </dsp:nvSpPr>
      <dsp:spPr>
        <a:xfrm>
          <a:off x="2876383" y="4481284"/>
          <a:ext cx="66936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3E70B-EE6D-407B-8E1F-FE26817B3B1D}">
      <dsp:nvSpPr>
        <dsp:cNvPr id="0" name=""/>
        <dsp:cNvSpPr/>
      </dsp:nvSpPr>
      <dsp:spPr>
        <a:xfrm>
          <a:off x="0" y="2126379"/>
          <a:ext cx="10013709" cy="177198"/>
        </a:xfrm>
        <a:prstGeom prst="rect">
          <a:avLst/>
        </a:prstGeom>
        <a:solidFill>
          <a:schemeClr val="accent2"/>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A550E8-D286-40B4-9B20-40DE0FCA02CE}">
      <dsp:nvSpPr>
        <dsp:cNvPr id="0" name=""/>
        <dsp:cNvSpPr/>
      </dsp:nvSpPr>
      <dsp:spPr>
        <a:xfrm>
          <a:off x="976178"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08DCC00-CC60-4F76-9C61-F00E7DBFC778}">
      <dsp:nvSpPr>
        <dsp:cNvPr id="0" name=""/>
        <dsp:cNvSpPr/>
      </dsp:nvSpPr>
      <dsp:spPr>
        <a:xfrm>
          <a:off x="16249" y="708793"/>
          <a:ext cx="1881190" cy="664493"/>
        </a:xfrm>
        <a:prstGeom prst="rect">
          <a:avLst/>
        </a:prstGeom>
        <a:solidFill>
          <a:schemeClr val="lt1">
            <a:alpha val="90000"/>
            <a:hueOff val="0"/>
            <a:satOff val="0"/>
            <a:lumOff val="0"/>
            <a:alphaOff val="0"/>
          </a:schemeClr>
        </a:solidFill>
        <a:ln w="127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94782" tIns="39851" rIns="94782" bIns="39851" numCol="1" spcCol="1270" anchor="ctr" anchorCtr="0">
          <a:noAutofit/>
        </a:bodyPr>
        <a:lstStyle/>
        <a:p>
          <a:pPr marL="0" lvl="0" indent="0" algn="l" defTabSz="466725">
            <a:lnSpc>
              <a:spcPct val="100000"/>
            </a:lnSpc>
            <a:spcBef>
              <a:spcPct val="0"/>
            </a:spcBef>
            <a:spcAft>
              <a:spcPts val="0"/>
            </a:spcAft>
            <a:buNone/>
          </a:pPr>
          <a:r>
            <a:rPr lang="en-US" sz="1050" kern="1200" spc="100" baseline="0" dirty="0">
              <a:solidFill>
                <a:schemeClr val="accent2">
                  <a:lumMod val="75000"/>
                </a:schemeClr>
              </a:solidFill>
            </a:rPr>
            <a:t>Submit a proposal for your project</a:t>
          </a:r>
        </a:p>
      </dsp:txBody>
      <dsp:txXfrm>
        <a:off x="16249" y="708793"/>
        <a:ext cx="1881190" cy="664493"/>
      </dsp:txXfrm>
    </dsp:sp>
    <dsp:sp modelId="{5C96A5F5-16B2-4AEA-9591-B66C220F4A65}">
      <dsp:nvSpPr>
        <dsp:cNvPr id="0" name=""/>
        <dsp:cNvSpPr/>
      </dsp:nvSpPr>
      <dsp:spPr>
        <a:xfrm>
          <a:off x="79977"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Submit Proposal</a:t>
          </a:r>
        </a:p>
      </dsp:txBody>
      <dsp:txXfrm>
        <a:off x="79977" y="2378886"/>
        <a:ext cx="1779780" cy="500585"/>
      </dsp:txXfrm>
    </dsp:sp>
    <dsp:sp modelId="{B3AC6DBE-85B6-4AF3-BADF-7E1E82B735CC}">
      <dsp:nvSpPr>
        <dsp:cNvPr id="0" name=""/>
        <dsp:cNvSpPr/>
      </dsp:nvSpPr>
      <dsp:spPr>
        <a:xfrm>
          <a:off x="922969" y="2159604"/>
          <a:ext cx="106417"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14186A17-7B9F-4674-AD57-FF0C87A3CB32}">
      <dsp:nvSpPr>
        <dsp:cNvPr id="0" name=""/>
        <dsp:cNvSpPr/>
      </dsp:nvSpPr>
      <dsp:spPr>
        <a:xfrm>
          <a:off x="1973638"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A73CBFE-397D-467A-A65B-E19FAB2953BB}">
      <dsp:nvSpPr>
        <dsp:cNvPr id="0" name=""/>
        <dsp:cNvSpPr/>
      </dsp:nvSpPr>
      <dsp:spPr>
        <a:xfrm>
          <a:off x="1024301" y="3056670"/>
          <a:ext cx="1837689" cy="664493"/>
        </a:xfrm>
        <a:prstGeom prst="rect">
          <a:avLst/>
        </a:prstGeom>
        <a:solidFill>
          <a:schemeClr val="lt1">
            <a:alpha val="90000"/>
            <a:hueOff val="0"/>
            <a:satOff val="0"/>
            <a:lumOff val="0"/>
            <a:alphaOff val="0"/>
          </a:schemeClr>
        </a:solidFill>
        <a:ln w="127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93680" tIns="39851" rIns="93680" bIns="39851" numCol="1" spcCol="1270" anchor="ctr" anchorCtr="0">
          <a:noAutofit/>
        </a:bodyPr>
        <a:lstStyle/>
        <a:p>
          <a:pPr marL="0" lvl="0" indent="0" algn="l" defTabSz="466725">
            <a:lnSpc>
              <a:spcPct val="100000"/>
            </a:lnSpc>
            <a:spcBef>
              <a:spcPct val="0"/>
            </a:spcBef>
            <a:spcAft>
              <a:spcPts val="0"/>
            </a:spcAft>
            <a:buNone/>
          </a:pPr>
          <a:r>
            <a:rPr lang="en-US" sz="1050" kern="1200" spc="100" baseline="0" dirty="0">
              <a:solidFill>
                <a:schemeClr val="accent2">
                  <a:lumMod val="75000"/>
                </a:schemeClr>
              </a:solidFill>
            </a:rPr>
            <a:t>Sign and return the contract</a:t>
          </a:r>
        </a:p>
      </dsp:txBody>
      <dsp:txXfrm>
        <a:off x="1024301" y="3056670"/>
        <a:ext cx="1837689" cy="664493"/>
      </dsp:txXfrm>
    </dsp:sp>
    <dsp:sp modelId="{730471FC-8FAF-49B2-8F42-63D391F759BE}">
      <dsp:nvSpPr>
        <dsp:cNvPr id="0" name=""/>
        <dsp:cNvSpPr/>
      </dsp:nvSpPr>
      <dsp:spPr>
        <a:xfrm>
          <a:off x="1075657"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Sign Contract</a:t>
          </a:r>
        </a:p>
      </dsp:txBody>
      <dsp:txXfrm>
        <a:off x="1075657" y="1550484"/>
        <a:ext cx="1779780" cy="500585"/>
      </dsp:txXfrm>
    </dsp:sp>
    <dsp:sp modelId="{F34C40A7-6131-4EF1-9887-E7EEA86D1562}">
      <dsp:nvSpPr>
        <dsp:cNvPr id="0" name=""/>
        <dsp:cNvSpPr/>
      </dsp:nvSpPr>
      <dsp:spPr>
        <a:xfrm>
          <a:off x="1921660" y="2159604"/>
          <a:ext cx="103956"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F1C3FD7B-71E0-4012-B7CE-2C80433ED975}">
      <dsp:nvSpPr>
        <dsp:cNvPr id="0" name=""/>
        <dsp:cNvSpPr/>
      </dsp:nvSpPr>
      <dsp:spPr>
        <a:xfrm>
          <a:off x="3318713"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467EBEC-ACAC-4EF4-B856-39067B4D928B}">
      <dsp:nvSpPr>
        <dsp:cNvPr id="0" name=""/>
        <dsp:cNvSpPr/>
      </dsp:nvSpPr>
      <dsp:spPr>
        <a:xfrm>
          <a:off x="2302783" y="293484"/>
          <a:ext cx="2031859" cy="1079802"/>
        </a:xfrm>
        <a:prstGeom prst="rect">
          <a:avLst/>
        </a:prstGeom>
        <a:solidFill>
          <a:schemeClr val="lt1">
            <a:alpha val="90000"/>
            <a:hueOff val="0"/>
            <a:satOff val="0"/>
            <a:lumOff val="0"/>
            <a:alphaOff val="0"/>
          </a:schemeClr>
        </a:solidFill>
        <a:ln w="127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64758" rIns="96692" bIns="64758" numCol="1" spcCol="1270" anchor="ctr" anchorCtr="0">
          <a:noAutofit/>
        </a:bodyPr>
        <a:lstStyle/>
        <a:p>
          <a:pPr marL="0" lvl="0" indent="0" algn="l" defTabSz="466725">
            <a:lnSpc>
              <a:spcPct val="90000"/>
            </a:lnSpc>
            <a:spcBef>
              <a:spcPct val="0"/>
            </a:spcBef>
            <a:spcAft>
              <a:spcPts val="0"/>
            </a:spcAft>
            <a:buFont typeface="Arial" panose="020B0604020202020204" pitchFamily="34" charset="0"/>
            <a:buNone/>
          </a:pPr>
          <a:r>
            <a:rPr lang="en-US" sz="1050" b="0" i="0" kern="1200" spc="150" baseline="0" dirty="0">
              <a:solidFill>
                <a:schemeClr val="accent2">
                  <a:lumMod val="75000"/>
                </a:schemeClr>
              </a:solidFill>
            </a:rPr>
            <a:t>Develop a Call for Chapters and r</a:t>
          </a:r>
          <a:r>
            <a:rPr lang="en-US" sz="1050" kern="1200" spc="150" baseline="0" dirty="0">
              <a:solidFill>
                <a:schemeClr val="accent2">
                  <a:lumMod val="75000"/>
                </a:schemeClr>
              </a:solidFill>
            </a:rPr>
            <a:t>ecruit submissions from your network of peers</a:t>
          </a:r>
        </a:p>
      </dsp:txBody>
      <dsp:txXfrm>
        <a:off x="2302783" y="293484"/>
        <a:ext cx="2031859" cy="1079802"/>
      </dsp:txXfrm>
    </dsp:sp>
    <dsp:sp modelId="{7605329C-2B32-4CD7-9B69-1B3DAB88562E}">
      <dsp:nvSpPr>
        <dsp:cNvPr id="0" name=""/>
        <dsp:cNvSpPr/>
      </dsp:nvSpPr>
      <dsp:spPr>
        <a:xfrm>
          <a:off x="2235416"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Recruit Submissions</a:t>
          </a:r>
        </a:p>
      </dsp:txBody>
      <dsp:txXfrm>
        <a:off x="2235416" y="2378886"/>
        <a:ext cx="1779780" cy="500585"/>
      </dsp:txXfrm>
    </dsp:sp>
    <dsp:sp modelId="{79B0CEDC-0005-4ACE-AB25-DB9533DC85C2}">
      <dsp:nvSpPr>
        <dsp:cNvPr id="0" name=""/>
        <dsp:cNvSpPr/>
      </dsp:nvSpPr>
      <dsp:spPr>
        <a:xfrm>
          <a:off x="3261242" y="2159604"/>
          <a:ext cx="114940"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EB9D58D6-E34B-4990-86E2-B1CAE3536A29}">
      <dsp:nvSpPr>
        <dsp:cNvPr id="0" name=""/>
        <dsp:cNvSpPr/>
      </dsp:nvSpPr>
      <dsp:spPr>
        <a:xfrm>
          <a:off x="4534778"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60E0A3B-47C8-4C2F-8C45-EC9C3DFA1FFB}">
      <dsp:nvSpPr>
        <dsp:cNvPr id="0" name=""/>
        <dsp:cNvSpPr/>
      </dsp:nvSpPr>
      <dsp:spPr>
        <a:xfrm>
          <a:off x="3537192" y="3056670"/>
          <a:ext cx="1995171" cy="805309"/>
        </a:xfrm>
        <a:prstGeom prst="rect">
          <a:avLst/>
        </a:prstGeom>
        <a:solidFill>
          <a:schemeClr val="lt1">
            <a:alpha val="90000"/>
            <a:hueOff val="0"/>
            <a:satOff val="0"/>
            <a:lumOff val="0"/>
            <a:alphaOff val="0"/>
          </a:schemeClr>
        </a:solidFill>
        <a:ln w="127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48296" rIns="96692" bIns="48296"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2">
                  <a:lumMod val="75000"/>
                </a:schemeClr>
              </a:solidFill>
            </a:rPr>
            <a:t>Assign reviewers to each submitted chapter</a:t>
          </a:r>
        </a:p>
      </dsp:txBody>
      <dsp:txXfrm>
        <a:off x="3537192" y="3056670"/>
        <a:ext cx="1995171" cy="805309"/>
      </dsp:txXfrm>
    </dsp:sp>
    <dsp:sp modelId="{5646D4EB-C7F1-4D0E-8051-C7D6C1D31ADE}">
      <dsp:nvSpPr>
        <dsp:cNvPr id="0" name=""/>
        <dsp:cNvSpPr/>
      </dsp:nvSpPr>
      <dsp:spPr>
        <a:xfrm>
          <a:off x="3643667"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ts val="0"/>
            </a:spcAft>
            <a:buFont typeface="Arial" panose="020B0604020202020204" pitchFamily="34" charset="0"/>
            <a:buNone/>
          </a:pPr>
          <a:r>
            <a:rPr lang="en-US" sz="1400" b="1" kern="1200" spc="100" baseline="0" dirty="0">
              <a:solidFill>
                <a:schemeClr val="tx1"/>
              </a:solidFill>
            </a:rPr>
            <a:t>Peer Review Process</a:t>
          </a:r>
        </a:p>
      </dsp:txBody>
      <dsp:txXfrm>
        <a:off x="3643667" y="1550484"/>
        <a:ext cx="1779780" cy="500585"/>
      </dsp:txXfrm>
    </dsp:sp>
    <dsp:sp modelId="{A72D3A03-5E34-4B13-9747-5EFFE003B8C1}">
      <dsp:nvSpPr>
        <dsp:cNvPr id="0" name=""/>
        <dsp:cNvSpPr/>
      </dsp:nvSpPr>
      <dsp:spPr>
        <a:xfrm>
          <a:off x="4478345" y="2159604"/>
          <a:ext cx="112865"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9DE62C25-DC37-4130-AE3D-9F589C2E8903}">
      <dsp:nvSpPr>
        <dsp:cNvPr id="0" name=""/>
        <dsp:cNvSpPr/>
      </dsp:nvSpPr>
      <dsp:spPr>
        <a:xfrm>
          <a:off x="5702571" y="1373269"/>
          <a:ext cx="0" cy="841725"/>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77020A5-7024-4F77-9051-8B38AF80BE13}">
      <dsp:nvSpPr>
        <dsp:cNvPr id="0" name=""/>
        <dsp:cNvSpPr/>
      </dsp:nvSpPr>
      <dsp:spPr>
        <a:xfrm>
          <a:off x="4751597" y="293463"/>
          <a:ext cx="1844448" cy="1079845"/>
        </a:xfrm>
        <a:prstGeom prst="rect">
          <a:avLst/>
        </a:prstGeom>
        <a:solidFill>
          <a:schemeClr val="lt1">
            <a:alpha val="90000"/>
            <a:hueOff val="0"/>
            <a:satOff val="0"/>
            <a:lumOff val="0"/>
            <a:alphaOff val="0"/>
          </a:schemeClr>
        </a:solidFill>
        <a:ln w="127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93852" tIns="64758" rIns="93852" bIns="64758"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b="0" i="0" kern="1200" spc="100" baseline="0" dirty="0">
              <a:solidFill>
                <a:schemeClr val="accent2">
                  <a:lumMod val="75000"/>
                </a:schemeClr>
              </a:solidFill>
            </a:rPr>
            <a:t>Determine what chapters will be accepted for final publication</a:t>
          </a:r>
          <a:endParaRPr lang="en-US" sz="1050" kern="1200" spc="100" baseline="0" dirty="0">
            <a:solidFill>
              <a:schemeClr val="accent2">
                <a:lumMod val="75000"/>
              </a:schemeClr>
            </a:solidFill>
          </a:endParaRPr>
        </a:p>
      </dsp:txBody>
      <dsp:txXfrm>
        <a:off x="4751597" y="293463"/>
        <a:ext cx="1844448" cy="1079845"/>
      </dsp:txXfrm>
    </dsp:sp>
    <dsp:sp modelId="{03CEA676-E009-456C-B86F-9C9A7D3DA364}">
      <dsp:nvSpPr>
        <dsp:cNvPr id="0" name=""/>
        <dsp:cNvSpPr/>
      </dsp:nvSpPr>
      <dsp:spPr>
        <a:xfrm>
          <a:off x="4805436"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ts val="0"/>
            </a:spcAft>
            <a:buFont typeface="Arial" panose="020B0604020202020204" pitchFamily="34" charset="0"/>
            <a:buNone/>
          </a:pPr>
          <a:r>
            <a:rPr lang="en-US" sz="1400" b="1" kern="1200" spc="100" baseline="0" dirty="0">
              <a:solidFill>
                <a:schemeClr val="tx1"/>
              </a:solidFill>
            </a:rPr>
            <a:t>Final Decisions</a:t>
          </a:r>
        </a:p>
      </dsp:txBody>
      <dsp:txXfrm>
        <a:off x="4805436" y="2378886"/>
        <a:ext cx="1779780" cy="500585"/>
      </dsp:txXfrm>
    </dsp:sp>
    <dsp:sp modelId="{864F9172-41AB-4727-BD60-71E6F62154FB}">
      <dsp:nvSpPr>
        <dsp:cNvPr id="0" name=""/>
        <dsp:cNvSpPr/>
      </dsp:nvSpPr>
      <dsp:spPr>
        <a:xfrm>
          <a:off x="5650402" y="2159601"/>
          <a:ext cx="104339" cy="11075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592F470F-0AA7-41BC-9C58-BD338B632F04}">
      <dsp:nvSpPr>
        <dsp:cNvPr id="0" name=""/>
        <dsp:cNvSpPr/>
      </dsp:nvSpPr>
      <dsp:spPr>
        <a:xfrm>
          <a:off x="6675398"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39B8FA8-54BE-40C1-A360-5295755ABD5F}">
      <dsp:nvSpPr>
        <dsp:cNvPr id="0" name=""/>
        <dsp:cNvSpPr/>
      </dsp:nvSpPr>
      <dsp:spPr>
        <a:xfrm>
          <a:off x="5696519" y="3056670"/>
          <a:ext cx="1957758" cy="664493"/>
        </a:xfrm>
        <a:prstGeom prst="rect">
          <a:avLst/>
        </a:prstGeom>
        <a:solidFill>
          <a:schemeClr val="lt1">
            <a:alpha val="90000"/>
            <a:hueOff val="0"/>
            <a:satOff val="0"/>
            <a:lumOff val="0"/>
            <a:alphaOff val="0"/>
          </a:schemeClr>
        </a:solidFill>
        <a:ln w="127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39851" rIns="96692" bIns="39851"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2">
                  <a:lumMod val="75000"/>
                </a:schemeClr>
              </a:solidFill>
            </a:rPr>
            <a:t>Write a preface, acknowledgment, etc.</a:t>
          </a:r>
        </a:p>
      </dsp:txBody>
      <dsp:txXfrm>
        <a:off x="5696519" y="3056670"/>
        <a:ext cx="1957758" cy="664493"/>
      </dsp:txXfrm>
    </dsp:sp>
    <dsp:sp modelId="{6A92963A-DAC0-4100-A880-D4F1298DDCBA}">
      <dsp:nvSpPr>
        <dsp:cNvPr id="0" name=""/>
        <dsp:cNvSpPr/>
      </dsp:nvSpPr>
      <dsp:spPr>
        <a:xfrm>
          <a:off x="5785508"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spc="100" baseline="0" dirty="0">
              <a:solidFill>
                <a:schemeClr val="tx1"/>
              </a:solidFill>
            </a:rPr>
            <a:t>Upload Front Matter</a:t>
          </a:r>
        </a:p>
      </dsp:txBody>
      <dsp:txXfrm>
        <a:off x="5785508" y="1550484"/>
        <a:ext cx="1779780" cy="500585"/>
      </dsp:txXfrm>
    </dsp:sp>
    <dsp:sp modelId="{FEBB17A0-CDD2-475C-A3BD-EF3042C30F02}">
      <dsp:nvSpPr>
        <dsp:cNvPr id="0" name=""/>
        <dsp:cNvSpPr/>
      </dsp:nvSpPr>
      <dsp:spPr>
        <a:xfrm>
          <a:off x="6620024" y="2159604"/>
          <a:ext cx="110748" cy="11074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FC3A1E-DEF7-45B1-9B0C-7C306C79E9CC}">
      <dsp:nvSpPr>
        <dsp:cNvPr id="0" name=""/>
        <dsp:cNvSpPr/>
      </dsp:nvSpPr>
      <dsp:spPr>
        <a:xfrm>
          <a:off x="7787761"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5B415E0-7AB3-4C61-9C3D-C93F20AF2A9C}">
      <dsp:nvSpPr>
        <dsp:cNvPr id="0" name=""/>
        <dsp:cNvSpPr/>
      </dsp:nvSpPr>
      <dsp:spPr>
        <a:xfrm>
          <a:off x="6808882" y="708793"/>
          <a:ext cx="1957758" cy="664493"/>
        </a:xfrm>
        <a:prstGeom prst="rect">
          <a:avLst/>
        </a:prstGeom>
        <a:solidFill>
          <a:schemeClr val="lt1">
            <a:alpha val="90000"/>
            <a:hueOff val="0"/>
            <a:satOff val="0"/>
            <a:lumOff val="0"/>
            <a:alphaOff val="0"/>
          </a:schemeClr>
        </a:solidFill>
        <a:ln w="127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39851" rIns="96692" bIns="39851"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2">
                  <a:lumMod val="75000"/>
                </a:schemeClr>
              </a:solidFill>
            </a:rPr>
            <a:t>Proof the final typeset version of the book</a:t>
          </a:r>
        </a:p>
      </dsp:txBody>
      <dsp:txXfrm>
        <a:off x="6808882" y="708793"/>
        <a:ext cx="1957758" cy="664493"/>
      </dsp:txXfrm>
    </dsp:sp>
    <dsp:sp modelId="{E189258E-DA4F-4011-96DA-A84595236E0D}">
      <dsp:nvSpPr>
        <dsp:cNvPr id="0" name=""/>
        <dsp:cNvSpPr/>
      </dsp:nvSpPr>
      <dsp:spPr>
        <a:xfrm>
          <a:off x="6897871"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spc="100" baseline="0" dirty="0">
              <a:solidFill>
                <a:schemeClr val="tx1"/>
              </a:solidFill>
            </a:rPr>
            <a:t>Final Proof</a:t>
          </a:r>
        </a:p>
      </dsp:txBody>
      <dsp:txXfrm>
        <a:off x="6897871" y="2378886"/>
        <a:ext cx="1779780" cy="500585"/>
      </dsp:txXfrm>
    </dsp:sp>
    <dsp:sp modelId="{E77DDA42-D707-47DA-9303-9E9EA561564F}">
      <dsp:nvSpPr>
        <dsp:cNvPr id="0" name=""/>
        <dsp:cNvSpPr/>
      </dsp:nvSpPr>
      <dsp:spPr>
        <a:xfrm>
          <a:off x="7732386" y="2159604"/>
          <a:ext cx="110748" cy="11074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9C0A5B-10F6-48A9-B35A-7139BC22CF52}">
      <dsp:nvSpPr>
        <dsp:cNvPr id="0" name=""/>
        <dsp:cNvSpPr/>
      </dsp:nvSpPr>
      <dsp:spPr>
        <a:xfrm>
          <a:off x="8900123"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FABDF59-6774-4B63-ACA2-5E2690B410E7}">
      <dsp:nvSpPr>
        <dsp:cNvPr id="0" name=""/>
        <dsp:cNvSpPr/>
      </dsp:nvSpPr>
      <dsp:spPr>
        <a:xfrm>
          <a:off x="7921244" y="3056670"/>
          <a:ext cx="1957758" cy="805309"/>
        </a:xfrm>
        <a:prstGeom prst="rect">
          <a:avLst/>
        </a:prstGeom>
        <a:solidFill>
          <a:schemeClr val="lt1">
            <a:alpha val="90000"/>
            <a:hueOff val="0"/>
            <a:satOff val="0"/>
            <a:lumOff val="0"/>
            <a:alphaOff val="0"/>
          </a:schemeClr>
        </a:solidFill>
        <a:ln w="127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48296" rIns="96692" bIns="48296"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2">
                  <a:lumMod val="75000"/>
                </a:schemeClr>
              </a:solidFill>
            </a:rPr>
            <a:t>Share the news of the book’s release with your peers</a:t>
          </a:r>
        </a:p>
      </dsp:txBody>
      <dsp:txXfrm>
        <a:off x="7921244" y="3056670"/>
        <a:ext cx="1957758" cy="805309"/>
      </dsp:txXfrm>
    </dsp:sp>
    <dsp:sp modelId="{E2970679-B658-4232-8A5A-5163F4DAD1E8}">
      <dsp:nvSpPr>
        <dsp:cNvPr id="0" name=""/>
        <dsp:cNvSpPr/>
      </dsp:nvSpPr>
      <dsp:spPr>
        <a:xfrm>
          <a:off x="8010233"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spc="100" baseline="0" dirty="0">
              <a:solidFill>
                <a:schemeClr val="tx1"/>
              </a:solidFill>
            </a:rPr>
            <a:t>Promote and Share Your Work</a:t>
          </a:r>
        </a:p>
      </dsp:txBody>
      <dsp:txXfrm>
        <a:off x="8010233" y="1550484"/>
        <a:ext cx="1779780" cy="500585"/>
      </dsp:txXfrm>
    </dsp:sp>
    <dsp:sp modelId="{70B46792-449C-43C0-9E93-BDCE8E4CA152}">
      <dsp:nvSpPr>
        <dsp:cNvPr id="0" name=""/>
        <dsp:cNvSpPr/>
      </dsp:nvSpPr>
      <dsp:spPr>
        <a:xfrm>
          <a:off x="8844749" y="2159604"/>
          <a:ext cx="110748" cy="11074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3E70B-EE6D-407B-8E1F-FE26817B3B1D}">
      <dsp:nvSpPr>
        <dsp:cNvPr id="0" name=""/>
        <dsp:cNvSpPr/>
      </dsp:nvSpPr>
      <dsp:spPr>
        <a:xfrm>
          <a:off x="0" y="2126379"/>
          <a:ext cx="10013709" cy="177198"/>
        </a:xfrm>
        <a:prstGeom prst="rect">
          <a:avLst/>
        </a:prstGeom>
        <a:solidFill>
          <a:schemeClr val="accent1"/>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A550E8-D286-40B4-9B20-40DE0FCA02CE}">
      <dsp:nvSpPr>
        <dsp:cNvPr id="0" name=""/>
        <dsp:cNvSpPr/>
      </dsp:nvSpPr>
      <dsp:spPr>
        <a:xfrm>
          <a:off x="959928"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08DCC00-CC60-4F76-9C61-F00E7DBFC778}">
      <dsp:nvSpPr>
        <dsp:cNvPr id="0" name=""/>
        <dsp:cNvSpPr/>
      </dsp:nvSpPr>
      <dsp:spPr>
        <a:xfrm>
          <a:off x="0" y="708793"/>
          <a:ext cx="1881190" cy="664493"/>
        </a:xfrm>
        <a:prstGeom prst="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94782" tIns="39851" rIns="94782" bIns="39851" numCol="1" spcCol="1270" anchor="ctr" anchorCtr="0">
          <a:noAutofit/>
        </a:bodyPr>
        <a:lstStyle/>
        <a:p>
          <a:pPr marL="0" lvl="0" indent="0" algn="l" defTabSz="466725">
            <a:lnSpc>
              <a:spcPct val="100000"/>
            </a:lnSpc>
            <a:spcBef>
              <a:spcPct val="0"/>
            </a:spcBef>
            <a:spcAft>
              <a:spcPts val="0"/>
            </a:spcAft>
            <a:buNone/>
          </a:pPr>
          <a:r>
            <a:rPr lang="en-US" sz="1050" kern="1200" spc="100" baseline="0" dirty="0">
              <a:solidFill>
                <a:schemeClr val="accent1">
                  <a:lumMod val="75000"/>
                </a:schemeClr>
              </a:solidFill>
            </a:rPr>
            <a:t>Submit a proposal for your project</a:t>
          </a:r>
        </a:p>
      </dsp:txBody>
      <dsp:txXfrm>
        <a:off x="0" y="708793"/>
        <a:ext cx="1881190" cy="664493"/>
      </dsp:txXfrm>
    </dsp:sp>
    <dsp:sp modelId="{5C96A5F5-16B2-4AEA-9591-B66C220F4A65}">
      <dsp:nvSpPr>
        <dsp:cNvPr id="0" name=""/>
        <dsp:cNvSpPr/>
      </dsp:nvSpPr>
      <dsp:spPr>
        <a:xfrm>
          <a:off x="79977"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Submit Proposal</a:t>
          </a:r>
        </a:p>
      </dsp:txBody>
      <dsp:txXfrm>
        <a:off x="79977" y="2378886"/>
        <a:ext cx="1779780" cy="500585"/>
      </dsp:txXfrm>
    </dsp:sp>
    <dsp:sp modelId="{B3AC6DBE-85B6-4AF3-BADF-7E1E82B735CC}">
      <dsp:nvSpPr>
        <dsp:cNvPr id="0" name=""/>
        <dsp:cNvSpPr/>
      </dsp:nvSpPr>
      <dsp:spPr>
        <a:xfrm>
          <a:off x="906719" y="2159604"/>
          <a:ext cx="106417"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14186A17-7B9F-4674-AD57-FF0C87A3CB32}">
      <dsp:nvSpPr>
        <dsp:cNvPr id="0" name=""/>
        <dsp:cNvSpPr/>
      </dsp:nvSpPr>
      <dsp:spPr>
        <a:xfrm>
          <a:off x="1973638"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A73CBFE-397D-467A-A65B-E19FAB2953BB}">
      <dsp:nvSpPr>
        <dsp:cNvPr id="0" name=""/>
        <dsp:cNvSpPr/>
      </dsp:nvSpPr>
      <dsp:spPr>
        <a:xfrm>
          <a:off x="1024301" y="3056670"/>
          <a:ext cx="1837689" cy="664493"/>
        </a:xfrm>
        <a:prstGeom prst="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93680" tIns="39851" rIns="93680" bIns="39851" numCol="1" spcCol="1270" anchor="ctr" anchorCtr="0">
          <a:noAutofit/>
        </a:bodyPr>
        <a:lstStyle/>
        <a:p>
          <a:pPr marL="0" lvl="0" indent="0" algn="l" defTabSz="466725">
            <a:lnSpc>
              <a:spcPct val="100000"/>
            </a:lnSpc>
            <a:spcBef>
              <a:spcPct val="0"/>
            </a:spcBef>
            <a:spcAft>
              <a:spcPts val="0"/>
            </a:spcAft>
            <a:buNone/>
          </a:pPr>
          <a:r>
            <a:rPr lang="en-US" sz="1050" kern="1200" spc="100" baseline="0" dirty="0">
              <a:solidFill>
                <a:schemeClr val="accent1">
                  <a:lumMod val="75000"/>
                </a:schemeClr>
              </a:solidFill>
            </a:rPr>
            <a:t>Sign and return the contract</a:t>
          </a:r>
        </a:p>
      </dsp:txBody>
      <dsp:txXfrm>
        <a:off x="1024301" y="3056670"/>
        <a:ext cx="1837689" cy="664493"/>
      </dsp:txXfrm>
    </dsp:sp>
    <dsp:sp modelId="{730471FC-8FAF-49B2-8F42-63D391F759BE}">
      <dsp:nvSpPr>
        <dsp:cNvPr id="0" name=""/>
        <dsp:cNvSpPr/>
      </dsp:nvSpPr>
      <dsp:spPr>
        <a:xfrm>
          <a:off x="1075657"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Sign Contract</a:t>
          </a:r>
        </a:p>
      </dsp:txBody>
      <dsp:txXfrm>
        <a:off x="1075657" y="1550484"/>
        <a:ext cx="1779780" cy="500585"/>
      </dsp:txXfrm>
    </dsp:sp>
    <dsp:sp modelId="{F34C40A7-6131-4EF1-9887-E7EEA86D1562}">
      <dsp:nvSpPr>
        <dsp:cNvPr id="0" name=""/>
        <dsp:cNvSpPr/>
      </dsp:nvSpPr>
      <dsp:spPr>
        <a:xfrm>
          <a:off x="1921660" y="2159604"/>
          <a:ext cx="103956"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F1C3FD7B-71E0-4012-B7CE-2C80433ED975}">
      <dsp:nvSpPr>
        <dsp:cNvPr id="0" name=""/>
        <dsp:cNvSpPr/>
      </dsp:nvSpPr>
      <dsp:spPr>
        <a:xfrm>
          <a:off x="3242850"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467EBEC-ACAC-4EF4-B856-39067B4D928B}">
      <dsp:nvSpPr>
        <dsp:cNvPr id="0" name=""/>
        <dsp:cNvSpPr/>
      </dsp:nvSpPr>
      <dsp:spPr>
        <a:xfrm>
          <a:off x="2226920" y="708793"/>
          <a:ext cx="2031859" cy="664493"/>
        </a:xfrm>
        <a:prstGeom prst="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39851" rIns="96692" bIns="39851" numCol="1" spcCol="1270" anchor="ctr" anchorCtr="0">
          <a:noAutofit/>
        </a:bodyPr>
        <a:lstStyle/>
        <a:p>
          <a:pPr marL="0" lvl="0" indent="0" algn="l" defTabSz="466725">
            <a:lnSpc>
              <a:spcPct val="90000"/>
            </a:lnSpc>
            <a:spcBef>
              <a:spcPct val="0"/>
            </a:spcBef>
            <a:spcAft>
              <a:spcPts val="0"/>
            </a:spcAft>
            <a:buFont typeface="Arial" panose="020B0604020202020204" pitchFamily="34" charset="0"/>
            <a:buNone/>
          </a:pPr>
          <a:r>
            <a:rPr lang="en-US" sz="1050" b="0" i="0" kern="1200" spc="150" baseline="0" dirty="0">
              <a:solidFill>
                <a:schemeClr val="accent1">
                  <a:lumMod val="75000"/>
                </a:schemeClr>
              </a:solidFill>
            </a:rPr>
            <a:t>Write and submit the full draft of the book</a:t>
          </a:r>
          <a:endParaRPr lang="en-US" sz="1050" kern="1200" spc="150" baseline="0" dirty="0">
            <a:solidFill>
              <a:schemeClr val="accent1">
                <a:lumMod val="75000"/>
              </a:schemeClr>
            </a:solidFill>
          </a:endParaRPr>
        </a:p>
      </dsp:txBody>
      <dsp:txXfrm>
        <a:off x="2226920" y="708793"/>
        <a:ext cx="2031859" cy="664493"/>
      </dsp:txXfrm>
    </dsp:sp>
    <dsp:sp modelId="{7605329C-2B32-4CD7-9B69-1B3DAB88562E}">
      <dsp:nvSpPr>
        <dsp:cNvPr id="0" name=""/>
        <dsp:cNvSpPr/>
      </dsp:nvSpPr>
      <dsp:spPr>
        <a:xfrm>
          <a:off x="2235416"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Submit First Draft</a:t>
          </a:r>
        </a:p>
      </dsp:txBody>
      <dsp:txXfrm>
        <a:off x="2235416" y="2378886"/>
        <a:ext cx="1779780" cy="500585"/>
      </dsp:txXfrm>
    </dsp:sp>
    <dsp:sp modelId="{79B0CEDC-0005-4ACE-AB25-DB9533DC85C2}">
      <dsp:nvSpPr>
        <dsp:cNvPr id="0" name=""/>
        <dsp:cNvSpPr/>
      </dsp:nvSpPr>
      <dsp:spPr>
        <a:xfrm>
          <a:off x="3185379" y="2159604"/>
          <a:ext cx="114940"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EB9D58D6-E34B-4990-86E2-B1CAE3536A29}">
      <dsp:nvSpPr>
        <dsp:cNvPr id="0" name=""/>
        <dsp:cNvSpPr/>
      </dsp:nvSpPr>
      <dsp:spPr>
        <a:xfrm>
          <a:off x="4458915"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60E0A3B-47C8-4C2F-8C45-EC9C3DFA1FFB}">
      <dsp:nvSpPr>
        <dsp:cNvPr id="0" name=""/>
        <dsp:cNvSpPr/>
      </dsp:nvSpPr>
      <dsp:spPr>
        <a:xfrm>
          <a:off x="3461329" y="3056670"/>
          <a:ext cx="1995171" cy="805309"/>
        </a:xfrm>
        <a:prstGeom prst="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48296" rIns="96692" bIns="48296"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1">
                  <a:lumMod val="75000"/>
                </a:schemeClr>
              </a:solidFill>
            </a:rPr>
            <a:t>IGI Global conducts the double-blind peer review process</a:t>
          </a:r>
        </a:p>
      </dsp:txBody>
      <dsp:txXfrm>
        <a:off x="3461329" y="3056670"/>
        <a:ext cx="1995171" cy="805309"/>
      </dsp:txXfrm>
    </dsp:sp>
    <dsp:sp modelId="{5646D4EB-C7F1-4D0E-8051-C7D6C1D31ADE}">
      <dsp:nvSpPr>
        <dsp:cNvPr id="0" name=""/>
        <dsp:cNvSpPr/>
      </dsp:nvSpPr>
      <dsp:spPr>
        <a:xfrm>
          <a:off x="3643667"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ts val="0"/>
            </a:spcAft>
            <a:buFont typeface="Arial" panose="020B0604020202020204" pitchFamily="34" charset="0"/>
            <a:buNone/>
          </a:pPr>
          <a:r>
            <a:rPr lang="en-US" sz="1400" b="1" kern="1200" spc="100" baseline="0" dirty="0">
              <a:solidFill>
                <a:schemeClr val="tx1"/>
              </a:solidFill>
            </a:rPr>
            <a:t>Peer Review Process</a:t>
          </a:r>
        </a:p>
      </dsp:txBody>
      <dsp:txXfrm>
        <a:off x="3643667" y="1550484"/>
        <a:ext cx="1779780" cy="500585"/>
      </dsp:txXfrm>
    </dsp:sp>
    <dsp:sp modelId="{A72D3A03-5E34-4B13-9747-5EFFE003B8C1}">
      <dsp:nvSpPr>
        <dsp:cNvPr id="0" name=""/>
        <dsp:cNvSpPr/>
      </dsp:nvSpPr>
      <dsp:spPr>
        <a:xfrm>
          <a:off x="4402482" y="2159604"/>
          <a:ext cx="112865"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9DE62C25-DC37-4130-AE3D-9F589C2E8903}">
      <dsp:nvSpPr>
        <dsp:cNvPr id="0" name=""/>
        <dsp:cNvSpPr/>
      </dsp:nvSpPr>
      <dsp:spPr>
        <a:xfrm>
          <a:off x="5626713" y="1373269"/>
          <a:ext cx="0" cy="841725"/>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77020A5-7024-4F77-9051-8B38AF80BE13}">
      <dsp:nvSpPr>
        <dsp:cNvPr id="0" name=""/>
        <dsp:cNvSpPr/>
      </dsp:nvSpPr>
      <dsp:spPr>
        <a:xfrm>
          <a:off x="4675739" y="567930"/>
          <a:ext cx="1844448" cy="805372"/>
        </a:xfrm>
        <a:prstGeom prst="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93852" tIns="48298" rIns="93852" bIns="48298"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b="0" i="0" kern="1200" spc="100" baseline="0" dirty="0">
              <a:solidFill>
                <a:schemeClr val="accent1">
                  <a:lumMod val="75000"/>
                </a:schemeClr>
              </a:solidFill>
            </a:rPr>
            <a:t>Revise the book according to reviewer comments</a:t>
          </a:r>
          <a:endParaRPr lang="en-US" sz="1050" kern="1200" spc="100" baseline="0" dirty="0">
            <a:solidFill>
              <a:schemeClr val="accent1">
                <a:lumMod val="75000"/>
              </a:schemeClr>
            </a:solidFill>
          </a:endParaRPr>
        </a:p>
      </dsp:txBody>
      <dsp:txXfrm>
        <a:off x="4675739" y="567930"/>
        <a:ext cx="1844448" cy="805372"/>
      </dsp:txXfrm>
    </dsp:sp>
    <dsp:sp modelId="{03CEA676-E009-456C-B86F-9C9A7D3DA364}">
      <dsp:nvSpPr>
        <dsp:cNvPr id="0" name=""/>
        <dsp:cNvSpPr/>
      </dsp:nvSpPr>
      <dsp:spPr>
        <a:xfrm>
          <a:off x="4805436"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ts val="0"/>
            </a:spcAft>
            <a:buFont typeface="Arial" panose="020B0604020202020204" pitchFamily="34" charset="0"/>
            <a:buNone/>
          </a:pPr>
          <a:r>
            <a:rPr lang="en-US" sz="1400" b="1" kern="1200" spc="100" baseline="0" dirty="0">
              <a:solidFill>
                <a:schemeClr val="tx1"/>
              </a:solidFill>
            </a:rPr>
            <a:t>Revisions</a:t>
          </a:r>
        </a:p>
      </dsp:txBody>
      <dsp:txXfrm>
        <a:off x="4805436" y="2378886"/>
        <a:ext cx="1779780" cy="500585"/>
      </dsp:txXfrm>
    </dsp:sp>
    <dsp:sp modelId="{864F9172-41AB-4727-BD60-71E6F62154FB}">
      <dsp:nvSpPr>
        <dsp:cNvPr id="0" name=""/>
        <dsp:cNvSpPr/>
      </dsp:nvSpPr>
      <dsp:spPr>
        <a:xfrm>
          <a:off x="5574543" y="2159601"/>
          <a:ext cx="104339" cy="11075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592F470F-0AA7-41BC-9C58-BD338B632F04}">
      <dsp:nvSpPr>
        <dsp:cNvPr id="0" name=""/>
        <dsp:cNvSpPr/>
      </dsp:nvSpPr>
      <dsp:spPr>
        <a:xfrm>
          <a:off x="6599535"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39B8FA8-54BE-40C1-A360-5295755ABD5F}">
      <dsp:nvSpPr>
        <dsp:cNvPr id="0" name=""/>
        <dsp:cNvSpPr/>
      </dsp:nvSpPr>
      <dsp:spPr>
        <a:xfrm>
          <a:off x="5620656" y="3056670"/>
          <a:ext cx="1957758" cy="664493"/>
        </a:xfrm>
        <a:prstGeom prst="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39851" rIns="96692" bIns="39851"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1">
                  <a:lumMod val="75000"/>
                </a:schemeClr>
              </a:solidFill>
            </a:rPr>
            <a:t>Submit the full final manuscript</a:t>
          </a:r>
        </a:p>
      </dsp:txBody>
      <dsp:txXfrm>
        <a:off x="5620656" y="3056670"/>
        <a:ext cx="1957758" cy="664493"/>
      </dsp:txXfrm>
    </dsp:sp>
    <dsp:sp modelId="{6A92963A-DAC0-4100-A880-D4F1298DDCBA}">
      <dsp:nvSpPr>
        <dsp:cNvPr id="0" name=""/>
        <dsp:cNvSpPr/>
      </dsp:nvSpPr>
      <dsp:spPr>
        <a:xfrm>
          <a:off x="5785508"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spc="100" baseline="0" dirty="0">
              <a:solidFill>
                <a:schemeClr val="tx1"/>
              </a:solidFill>
            </a:rPr>
            <a:t>Submit Final Draft</a:t>
          </a:r>
        </a:p>
      </dsp:txBody>
      <dsp:txXfrm>
        <a:off x="5785508" y="1550484"/>
        <a:ext cx="1779780" cy="500585"/>
      </dsp:txXfrm>
    </dsp:sp>
    <dsp:sp modelId="{FEBB17A0-CDD2-475C-A3BD-EF3042C30F02}">
      <dsp:nvSpPr>
        <dsp:cNvPr id="0" name=""/>
        <dsp:cNvSpPr/>
      </dsp:nvSpPr>
      <dsp:spPr>
        <a:xfrm>
          <a:off x="6544160" y="2159604"/>
          <a:ext cx="110748" cy="11074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FC3A1E-DEF7-45B1-9B0C-7C306C79E9CC}">
      <dsp:nvSpPr>
        <dsp:cNvPr id="0" name=""/>
        <dsp:cNvSpPr/>
      </dsp:nvSpPr>
      <dsp:spPr>
        <a:xfrm>
          <a:off x="7711898"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5B415E0-7AB3-4C61-9C3D-C93F20AF2A9C}">
      <dsp:nvSpPr>
        <dsp:cNvPr id="0" name=""/>
        <dsp:cNvSpPr/>
      </dsp:nvSpPr>
      <dsp:spPr>
        <a:xfrm>
          <a:off x="6733018" y="708793"/>
          <a:ext cx="1957758" cy="664493"/>
        </a:xfrm>
        <a:prstGeom prst="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39851" rIns="96692" bIns="39851"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1">
                  <a:lumMod val="75000"/>
                </a:schemeClr>
              </a:solidFill>
            </a:rPr>
            <a:t>Proof the final typeset version of the book</a:t>
          </a:r>
        </a:p>
      </dsp:txBody>
      <dsp:txXfrm>
        <a:off x="6733018" y="708793"/>
        <a:ext cx="1957758" cy="664493"/>
      </dsp:txXfrm>
    </dsp:sp>
    <dsp:sp modelId="{E189258E-DA4F-4011-96DA-A84595236E0D}">
      <dsp:nvSpPr>
        <dsp:cNvPr id="0" name=""/>
        <dsp:cNvSpPr/>
      </dsp:nvSpPr>
      <dsp:spPr>
        <a:xfrm>
          <a:off x="6897871"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spc="100" baseline="0" dirty="0">
              <a:solidFill>
                <a:schemeClr val="tx1"/>
              </a:solidFill>
            </a:rPr>
            <a:t>Final Proof</a:t>
          </a:r>
        </a:p>
      </dsp:txBody>
      <dsp:txXfrm>
        <a:off x="6897871" y="2378886"/>
        <a:ext cx="1779780" cy="500585"/>
      </dsp:txXfrm>
    </dsp:sp>
    <dsp:sp modelId="{E77DDA42-D707-47DA-9303-9E9EA561564F}">
      <dsp:nvSpPr>
        <dsp:cNvPr id="0" name=""/>
        <dsp:cNvSpPr/>
      </dsp:nvSpPr>
      <dsp:spPr>
        <a:xfrm>
          <a:off x="7656523" y="2159604"/>
          <a:ext cx="110748" cy="11074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9C0A5B-10F6-48A9-B35A-7139BC22CF52}">
      <dsp:nvSpPr>
        <dsp:cNvPr id="0" name=""/>
        <dsp:cNvSpPr/>
      </dsp:nvSpPr>
      <dsp:spPr>
        <a:xfrm>
          <a:off x="8824260"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FABDF59-6774-4B63-ACA2-5E2690B410E7}">
      <dsp:nvSpPr>
        <dsp:cNvPr id="0" name=""/>
        <dsp:cNvSpPr/>
      </dsp:nvSpPr>
      <dsp:spPr>
        <a:xfrm>
          <a:off x="7845381" y="3056670"/>
          <a:ext cx="1957758" cy="805309"/>
        </a:xfrm>
        <a:prstGeom prst="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48296" rIns="96692" bIns="48296"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1">
                  <a:lumMod val="75000"/>
                </a:schemeClr>
              </a:solidFill>
            </a:rPr>
            <a:t>Share the news of the book’s release with your peers</a:t>
          </a:r>
        </a:p>
      </dsp:txBody>
      <dsp:txXfrm>
        <a:off x="7845381" y="3056670"/>
        <a:ext cx="1957758" cy="805309"/>
      </dsp:txXfrm>
    </dsp:sp>
    <dsp:sp modelId="{E2970679-B658-4232-8A5A-5163F4DAD1E8}">
      <dsp:nvSpPr>
        <dsp:cNvPr id="0" name=""/>
        <dsp:cNvSpPr/>
      </dsp:nvSpPr>
      <dsp:spPr>
        <a:xfrm>
          <a:off x="8010233"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spc="100" baseline="0" dirty="0">
              <a:solidFill>
                <a:schemeClr val="tx1"/>
              </a:solidFill>
            </a:rPr>
            <a:t>Promote and Share Your Work</a:t>
          </a:r>
        </a:p>
      </dsp:txBody>
      <dsp:txXfrm>
        <a:off x="8010233" y="1550484"/>
        <a:ext cx="1779780" cy="500585"/>
      </dsp:txXfrm>
    </dsp:sp>
    <dsp:sp modelId="{70B46792-449C-43C0-9E93-BDCE8E4CA152}">
      <dsp:nvSpPr>
        <dsp:cNvPr id="0" name=""/>
        <dsp:cNvSpPr/>
      </dsp:nvSpPr>
      <dsp:spPr>
        <a:xfrm>
          <a:off x="8768886" y="2159604"/>
          <a:ext cx="110748" cy="11074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3E70B-EE6D-407B-8E1F-FE26817B3B1D}">
      <dsp:nvSpPr>
        <dsp:cNvPr id="0" name=""/>
        <dsp:cNvSpPr/>
      </dsp:nvSpPr>
      <dsp:spPr>
        <a:xfrm>
          <a:off x="0" y="2126379"/>
          <a:ext cx="10013709" cy="177198"/>
        </a:xfrm>
        <a:prstGeom prst="rect">
          <a:avLst/>
        </a:prstGeom>
        <a:solidFill>
          <a:schemeClr val="accent5"/>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A550E8-D286-40B4-9B20-40DE0FCA02CE}">
      <dsp:nvSpPr>
        <dsp:cNvPr id="0" name=""/>
        <dsp:cNvSpPr/>
      </dsp:nvSpPr>
      <dsp:spPr>
        <a:xfrm>
          <a:off x="1020566"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08DCC00-CC60-4F76-9C61-F00E7DBFC778}">
      <dsp:nvSpPr>
        <dsp:cNvPr id="0" name=""/>
        <dsp:cNvSpPr/>
      </dsp:nvSpPr>
      <dsp:spPr>
        <a:xfrm>
          <a:off x="60638" y="708793"/>
          <a:ext cx="1881190" cy="664493"/>
        </a:xfrm>
        <a:prstGeom prst="rect">
          <a:avLst/>
        </a:prstGeom>
        <a:solidFill>
          <a:schemeClr val="lt1">
            <a:alpha val="9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94782" tIns="39851" rIns="94782" bIns="39851" numCol="1" spcCol="1270" anchor="ctr" anchorCtr="0">
          <a:noAutofit/>
        </a:bodyPr>
        <a:lstStyle/>
        <a:p>
          <a:pPr marL="0" lvl="0" indent="0" algn="l" defTabSz="466725">
            <a:lnSpc>
              <a:spcPct val="100000"/>
            </a:lnSpc>
            <a:spcBef>
              <a:spcPct val="0"/>
            </a:spcBef>
            <a:spcAft>
              <a:spcPts val="0"/>
            </a:spcAft>
            <a:buNone/>
          </a:pPr>
          <a:r>
            <a:rPr lang="en-US" sz="1050" kern="1200" spc="100" baseline="0" dirty="0">
              <a:solidFill>
                <a:schemeClr val="accent5">
                  <a:lumMod val="75000"/>
                </a:schemeClr>
              </a:solidFill>
            </a:rPr>
            <a:t>Submit a proposal for your project</a:t>
          </a:r>
        </a:p>
      </dsp:txBody>
      <dsp:txXfrm>
        <a:off x="60638" y="708793"/>
        <a:ext cx="1881190" cy="664493"/>
      </dsp:txXfrm>
    </dsp:sp>
    <dsp:sp modelId="{5C96A5F5-16B2-4AEA-9591-B66C220F4A65}">
      <dsp:nvSpPr>
        <dsp:cNvPr id="0" name=""/>
        <dsp:cNvSpPr/>
      </dsp:nvSpPr>
      <dsp:spPr>
        <a:xfrm>
          <a:off x="79977"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Submit Proposal</a:t>
          </a:r>
        </a:p>
      </dsp:txBody>
      <dsp:txXfrm>
        <a:off x="79977" y="2378886"/>
        <a:ext cx="1779780" cy="500585"/>
      </dsp:txXfrm>
    </dsp:sp>
    <dsp:sp modelId="{B3AC6DBE-85B6-4AF3-BADF-7E1E82B735CC}">
      <dsp:nvSpPr>
        <dsp:cNvPr id="0" name=""/>
        <dsp:cNvSpPr/>
      </dsp:nvSpPr>
      <dsp:spPr>
        <a:xfrm>
          <a:off x="967357" y="2159604"/>
          <a:ext cx="106417"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14186A17-7B9F-4674-AD57-FF0C87A3CB32}">
      <dsp:nvSpPr>
        <dsp:cNvPr id="0" name=""/>
        <dsp:cNvSpPr/>
      </dsp:nvSpPr>
      <dsp:spPr>
        <a:xfrm>
          <a:off x="2018023"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A73CBFE-397D-467A-A65B-E19FAB2953BB}">
      <dsp:nvSpPr>
        <dsp:cNvPr id="0" name=""/>
        <dsp:cNvSpPr/>
      </dsp:nvSpPr>
      <dsp:spPr>
        <a:xfrm>
          <a:off x="1068686" y="3056670"/>
          <a:ext cx="1837689" cy="664493"/>
        </a:xfrm>
        <a:prstGeom prst="rect">
          <a:avLst/>
        </a:prstGeom>
        <a:solidFill>
          <a:schemeClr val="lt1">
            <a:alpha val="9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93680" tIns="39851" rIns="93680" bIns="39851" numCol="1" spcCol="1270" anchor="ctr" anchorCtr="0">
          <a:noAutofit/>
        </a:bodyPr>
        <a:lstStyle/>
        <a:p>
          <a:pPr marL="0" lvl="0" indent="0" algn="l" defTabSz="466725">
            <a:lnSpc>
              <a:spcPct val="100000"/>
            </a:lnSpc>
            <a:spcBef>
              <a:spcPct val="0"/>
            </a:spcBef>
            <a:spcAft>
              <a:spcPts val="0"/>
            </a:spcAft>
            <a:buNone/>
          </a:pPr>
          <a:r>
            <a:rPr lang="en-US" sz="1050" kern="1200" spc="100" baseline="0" dirty="0">
              <a:solidFill>
                <a:schemeClr val="accent5">
                  <a:lumMod val="75000"/>
                </a:schemeClr>
              </a:solidFill>
            </a:rPr>
            <a:t>Sign and return the contract</a:t>
          </a:r>
        </a:p>
      </dsp:txBody>
      <dsp:txXfrm>
        <a:off x="1068686" y="3056670"/>
        <a:ext cx="1837689" cy="664493"/>
      </dsp:txXfrm>
    </dsp:sp>
    <dsp:sp modelId="{730471FC-8FAF-49B2-8F42-63D391F759BE}">
      <dsp:nvSpPr>
        <dsp:cNvPr id="0" name=""/>
        <dsp:cNvSpPr/>
      </dsp:nvSpPr>
      <dsp:spPr>
        <a:xfrm>
          <a:off x="1075657"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Sign Contract</a:t>
          </a:r>
        </a:p>
      </dsp:txBody>
      <dsp:txXfrm>
        <a:off x="1075657" y="1550484"/>
        <a:ext cx="1779780" cy="500585"/>
      </dsp:txXfrm>
    </dsp:sp>
    <dsp:sp modelId="{F34C40A7-6131-4EF1-9887-E7EEA86D1562}">
      <dsp:nvSpPr>
        <dsp:cNvPr id="0" name=""/>
        <dsp:cNvSpPr/>
      </dsp:nvSpPr>
      <dsp:spPr>
        <a:xfrm>
          <a:off x="1966045" y="2159604"/>
          <a:ext cx="103956"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F1C3FD7B-71E0-4012-B7CE-2C80433ED975}">
      <dsp:nvSpPr>
        <dsp:cNvPr id="0" name=""/>
        <dsp:cNvSpPr/>
      </dsp:nvSpPr>
      <dsp:spPr>
        <a:xfrm>
          <a:off x="3363095"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467EBEC-ACAC-4EF4-B856-39067B4D928B}">
      <dsp:nvSpPr>
        <dsp:cNvPr id="0" name=""/>
        <dsp:cNvSpPr/>
      </dsp:nvSpPr>
      <dsp:spPr>
        <a:xfrm>
          <a:off x="2347165" y="480373"/>
          <a:ext cx="2031859" cy="892913"/>
        </a:xfrm>
        <a:prstGeom prst="rect">
          <a:avLst/>
        </a:prstGeom>
        <a:solidFill>
          <a:schemeClr val="lt1">
            <a:alpha val="9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53550" rIns="96692" bIns="53550" numCol="1" spcCol="1270" anchor="ctr" anchorCtr="0">
          <a:noAutofit/>
        </a:bodyPr>
        <a:lstStyle/>
        <a:p>
          <a:pPr marL="0" lvl="0" indent="0" algn="l" defTabSz="466725">
            <a:lnSpc>
              <a:spcPct val="100000"/>
            </a:lnSpc>
            <a:spcBef>
              <a:spcPct val="0"/>
            </a:spcBef>
            <a:spcAft>
              <a:spcPts val="0"/>
            </a:spcAft>
            <a:buNone/>
          </a:pPr>
          <a:r>
            <a:rPr lang="en-US" sz="1050" b="0" kern="1200" spc="100" baseline="0" dirty="0">
              <a:solidFill>
                <a:schemeClr val="accent5">
                  <a:lumMod val="75000"/>
                </a:schemeClr>
              </a:solidFill>
            </a:rPr>
            <a:t>Ongoingly recruit experts to the editorial board of the journal</a:t>
          </a:r>
        </a:p>
      </dsp:txBody>
      <dsp:txXfrm>
        <a:off x="2347165" y="480373"/>
        <a:ext cx="2031859" cy="892913"/>
      </dsp:txXfrm>
    </dsp:sp>
    <dsp:sp modelId="{7605329C-2B32-4CD7-9B69-1B3DAB88562E}">
      <dsp:nvSpPr>
        <dsp:cNvPr id="0" name=""/>
        <dsp:cNvSpPr/>
      </dsp:nvSpPr>
      <dsp:spPr>
        <a:xfrm>
          <a:off x="2235416"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Develop an Editorial Board</a:t>
          </a:r>
        </a:p>
      </dsp:txBody>
      <dsp:txXfrm>
        <a:off x="2235416" y="2378886"/>
        <a:ext cx="1779780" cy="500585"/>
      </dsp:txXfrm>
    </dsp:sp>
    <dsp:sp modelId="{79B0CEDC-0005-4ACE-AB25-DB9533DC85C2}">
      <dsp:nvSpPr>
        <dsp:cNvPr id="0" name=""/>
        <dsp:cNvSpPr/>
      </dsp:nvSpPr>
      <dsp:spPr>
        <a:xfrm>
          <a:off x="3305625" y="2159604"/>
          <a:ext cx="114940"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EB9D58D6-E34B-4990-86E2-B1CAE3536A29}">
      <dsp:nvSpPr>
        <dsp:cNvPr id="0" name=""/>
        <dsp:cNvSpPr/>
      </dsp:nvSpPr>
      <dsp:spPr>
        <a:xfrm>
          <a:off x="4579160"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60E0A3B-47C8-4C2F-8C45-EC9C3DFA1FFB}">
      <dsp:nvSpPr>
        <dsp:cNvPr id="0" name=""/>
        <dsp:cNvSpPr/>
      </dsp:nvSpPr>
      <dsp:spPr>
        <a:xfrm>
          <a:off x="3581575" y="3056670"/>
          <a:ext cx="1995171" cy="1079802"/>
        </a:xfrm>
        <a:prstGeom prst="rect">
          <a:avLst/>
        </a:prstGeom>
        <a:solidFill>
          <a:schemeClr val="lt1">
            <a:alpha val="9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64758" rIns="96692" bIns="64758"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5">
                  <a:lumMod val="75000"/>
                </a:schemeClr>
              </a:solidFill>
            </a:rPr>
            <a:t>Develop a Call for Papers and ongoingly work to recruit submissions</a:t>
          </a:r>
        </a:p>
      </dsp:txBody>
      <dsp:txXfrm>
        <a:off x="3581575" y="3056670"/>
        <a:ext cx="1995171" cy="1079802"/>
      </dsp:txXfrm>
    </dsp:sp>
    <dsp:sp modelId="{5646D4EB-C7F1-4D0E-8051-C7D6C1D31ADE}">
      <dsp:nvSpPr>
        <dsp:cNvPr id="0" name=""/>
        <dsp:cNvSpPr/>
      </dsp:nvSpPr>
      <dsp:spPr>
        <a:xfrm>
          <a:off x="3643667"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ts val="0"/>
            </a:spcAft>
            <a:buFont typeface="Arial" panose="020B0604020202020204" pitchFamily="34" charset="0"/>
            <a:buNone/>
          </a:pPr>
          <a:r>
            <a:rPr lang="en-US" sz="1400" b="1" kern="1200" spc="100" baseline="0" dirty="0">
              <a:solidFill>
                <a:schemeClr val="tx1"/>
              </a:solidFill>
            </a:rPr>
            <a:t>Recruit Submissions</a:t>
          </a:r>
        </a:p>
      </dsp:txBody>
      <dsp:txXfrm>
        <a:off x="3643667" y="1550484"/>
        <a:ext cx="1779780" cy="500585"/>
      </dsp:txXfrm>
    </dsp:sp>
    <dsp:sp modelId="{A72D3A03-5E34-4B13-9747-5EFFE003B8C1}">
      <dsp:nvSpPr>
        <dsp:cNvPr id="0" name=""/>
        <dsp:cNvSpPr/>
      </dsp:nvSpPr>
      <dsp:spPr>
        <a:xfrm>
          <a:off x="4522728" y="2159604"/>
          <a:ext cx="112865"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9DE62C25-DC37-4130-AE3D-9F589C2E8903}">
      <dsp:nvSpPr>
        <dsp:cNvPr id="0" name=""/>
        <dsp:cNvSpPr/>
      </dsp:nvSpPr>
      <dsp:spPr>
        <a:xfrm>
          <a:off x="5746961" y="1373269"/>
          <a:ext cx="0" cy="841725"/>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77020A5-7024-4F77-9051-8B38AF80BE13}">
      <dsp:nvSpPr>
        <dsp:cNvPr id="0" name=""/>
        <dsp:cNvSpPr/>
      </dsp:nvSpPr>
      <dsp:spPr>
        <a:xfrm>
          <a:off x="4795988" y="293463"/>
          <a:ext cx="1844448" cy="1079845"/>
        </a:xfrm>
        <a:prstGeom prst="rect">
          <a:avLst/>
        </a:prstGeom>
        <a:solidFill>
          <a:schemeClr val="lt1">
            <a:alpha val="9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93852" tIns="64758" rIns="93852" bIns="64758"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b="0" i="0" kern="1200" spc="100" baseline="0" dirty="0">
              <a:solidFill>
                <a:schemeClr val="accent5">
                  <a:lumMod val="75000"/>
                </a:schemeClr>
              </a:solidFill>
            </a:rPr>
            <a:t>Oversee the double-blind peer review process for each article</a:t>
          </a:r>
          <a:endParaRPr lang="en-US" sz="1050" kern="1200" spc="100" baseline="0" dirty="0">
            <a:solidFill>
              <a:schemeClr val="accent5">
                <a:lumMod val="75000"/>
              </a:schemeClr>
            </a:solidFill>
          </a:endParaRPr>
        </a:p>
      </dsp:txBody>
      <dsp:txXfrm>
        <a:off x="4795988" y="293463"/>
        <a:ext cx="1844448" cy="1079845"/>
      </dsp:txXfrm>
    </dsp:sp>
    <dsp:sp modelId="{03CEA676-E009-456C-B86F-9C9A7D3DA364}">
      <dsp:nvSpPr>
        <dsp:cNvPr id="0" name=""/>
        <dsp:cNvSpPr/>
      </dsp:nvSpPr>
      <dsp:spPr>
        <a:xfrm>
          <a:off x="4805436"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ts val="0"/>
            </a:spcAft>
            <a:buFont typeface="Arial" panose="020B0604020202020204" pitchFamily="34" charset="0"/>
            <a:buNone/>
          </a:pPr>
          <a:r>
            <a:rPr lang="en-US" sz="1400" b="1" kern="1200" spc="100" baseline="0" dirty="0">
              <a:solidFill>
                <a:schemeClr val="tx1"/>
              </a:solidFill>
            </a:rPr>
            <a:t>Peer Review Process</a:t>
          </a:r>
        </a:p>
      </dsp:txBody>
      <dsp:txXfrm>
        <a:off x="4805436" y="2378886"/>
        <a:ext cx="1779780" cy="500585"/>
      </dsp:txXfrm>
    </dsp:sp>
    <dsp:sp modelId="{864F9172-41AB-4727-BD60-71E6F62154FB}">
      <dsp:nvSpPr>
        <dsp:cNvPr id="0" name=""/>
        <dsp:cNvSpPr/>
      </dsp:nvSpPr>
      <dsp:spPr>
        <a:xfrm>
          <a:off x="5694792" y="2159601"/>
          <a:ext cx="104339" cy="11075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592F470F-0AA7-41BC-9C58-BD338B632F04}">
      <dsp:nvSpPr>
        <dsp:cNvPr id="0" name=""/>
        <dsp:cNvSpPr/>
      </dsp:nvSpPr>
      <dsp:spPr>
        <a:xfrm>
          <a:off x="6719780"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39B8FA8-54BE-40C1-A360-5295755ABD5F}">
      <dsp:nvSpPr>
        <dsp:cNvPr id="0" name=""/>
        <dsp:cNvSpPr/>
      </dsp:nvSpPr>
      <dsp:spPr>
        <a:xfrm>
          <a:off x="5740901" y="3056670"/>
          <a:ext cx="1957758" cy="805309"/>
        </a:xfrm>
        <a:prstGeom prst="rect">
          <a:avLst/>
        </a:prstGeom>
        <a:solidFill>
          <a:schemeClr val="lt1">
            <a:alpha val="9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48296" rIns="96692" bIns="48296"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5">
                  <a:lumMod val="75000"/>
                </a:schemeClr>
              </a:solidFill>
            </a:rPr>
            <a:t>Ultimately decide which articles to accept</a:t>
          </a:r>
        </a:p>
      </dsp:txBody>
      <dsp:txXfrm>
        <a:off x="5740901" y="3056670"/>
        <a:ext cx="1957758" cy="805309"/>
      </dsp:txXfrm>
    </dsp:sp>
    <dsp:sp modelId="{6A92963A-DAC0-4100-A880-D4F1298DDCBA}">
      <dsp:nvSpPr>
        <dsp:cNvPr id="0" name=""/>
        <dsp:cNvSpPr/>
      </dsp:nvSpPr>
      <dsp:spPr>
        <a:xfrm>
          <a:off x="5785508"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spc="100" baseline="0" dirty="0">
              <a:solidFill>
                <a:schemeClr val="tx1"/>
              </a:solidFill>
            </a:rPr>
            <a:t>Final Decisions</a:t>
          </a:r>
        </a:p>
      </dsp:txBody>
      <dsp:txXfrm>
        <a:off x="5785508" y="1550484"/>
        <a:ext cx="1779780" cy="500585"/>
      </dsp:txXfrm>
    </dsp:sp>
    <dsp:sp modelId="{FEBB17A0-CDD2-475C-A3BD-EF3042C30F02}">
      <dsp:nvSpPr>
        <dsp:cNvPr id="0" name=""/>
        <dsp:cNvSpPr/>
      </dsp:nvSpPr>
      <dsp:spPr>
        <a:xfrm>
          <a:off x="6664406" y="2159604"/>
          <a:ext cx="110748" cy="11074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FC3A1E-DEF7-45B1-9B0C-7C306C79E9CC}">
      <dsp:nvSpPr>
        <dsp:cNvPr id="0" name=""/>
        <dsp:cNvSpPr/>
      </dsp:nvSpPr>
      <dsp:spPr>
        <a:xfrm>
          <a:off x="7832143"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5B415E0-7AB3-4C61-9C3D-C93F20AF2A9C}">
      <dsp:nvSpPr>
        <dsp:cNvPr id="0" name=""/>
        <dsp:cNvSpPr/>
      </dsp:nvSpPr>
      <dsp:spPr>
        <a:xfrm>
          <a:off x="6853264" y="567977"/>
          <a:ext cx="1957758" cy="805309"/>
        </a:xfrm>
        <a:prstGeom prst="rect">
          <a:avLst/>
        </a:prstGeom>
        <a:solidFill>
          <a:schemeClr val="lt1">
            <a:alpha val="9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48296" rIns="96692" bIns="48296"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5">
                  <a:lumMod val="75000"/>
                </a:schemeClr>
              </a:solidFill>
            </a:rPr>
            <a:t>Proof the final typeset versions of the articles</a:t>
          </a:r>
        </a:p>
      </dsp:txBody>
      <dsp:txXfrm>
        <a:off x="6853264" y="567977"/>
        <a:ext cx="1957758" cy="805309"/>
      </dsp:txXfrm>
    </dsp:sp>
    <dsp:sp modelId="{E189258E-DA4F-4011-96DA-A84595236E0D}">
      <dsp:nvSpPr>
        <dsp:cNvPr id="0" name=""/>
        <dsp:cNvSpPr/>
      </dsp:nvSpPr>
      <dsp:spPr>
        <a:xfrm>
          <a:off x="6897871" y="2378886"/>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spc="100" baseline="0" dirty="0">
              <a:solidFill>
                <a:schemeClr val="tx1"/>
              </a:solidFill>
            </a:rPr>
            <a:t>Final Proof</a:t>
          </a:r>
        </a:p>
      </dsp:txBody>
      <dsp:txXfrm>
        <a:off x="6897871" y="2378886"/>
        <a:ext cx="1779780" cy="500585"/>
      </dsp:txXfrm>
    </dsp:sp>
    <dsp:sp modelId="{E77DDA42-D707-47DA-9303-9E9EA561564F}">
      <dsp:nvSpPr>
        <dsp:cNvPr id="0" name=""/>
        <dsp:cNvSpPr/>
      </dsp:nvSpPr>
      <dsp:spPr>
        <a:xfrm>
          <a:off x="7776769" y="2159604"/>
          <a:ext cx="110748" cy="11074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9C0A5B-10F6-48A9-B35A-7139BC22CF52}">
      <dsp:nvSpPr>
        <dsp:cNvPr id="0" name=""/>
        <dsp:cNvSpPr/>
      </dsp:nvSpPr>
      <dsp:spPr>
        <a:xfrm>
          <a:off x="8900123"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FABDF59-6774-4B63-ACA2-5E2690B410E7}">
      <dsp:nvSpPr>
        <dsp:cNvPr id="0" name=""/>
        <dsp:cNvSpPr/>
      </dsp:nvSpPr>
      <dsp:spPr>
        <a:xfrm>
          <a:off x="7921244" y="3056670"/>
          <a:ext cx="1957758" cy="805309"/>
        </a:xfrm>
        <a:prstGeom prst="rect">
          <a:avLst/>
        </a:prstGeom>
        <a:solidFill>
          <a:schemeClr val="lt1">
            <a:alpha val="9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96692" tIns="48296" rIns="96692" bIns="48296"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5">
                  <a:lumMod val="75000"/>
                </a:schemeClr>
              </a:solidFill>
            </a:rPr>
            <a:t>Share the news of the journal with your peers</a:t>
          </a:r>
        </a:p>
      </dsp:txBody>
      <dsp:txXfrm>
        <a:off x="7921244" y="3056670"/>
        <a:ext cx="1957758" cy="805309"/>
      </dsp:txXfrm>
    </dsp:sp>
    <dsp:sp modelId="{E2970679-B658-4232-8A5A-5163F4DAD1E8}">
      <dsp:nvSpPr>
        <dsp:cNvPr id="0" name=""/>
        <dsp:cNvSpPr/>
      </dsp:nvSpPr>
      <dsp:spPr>
        <a:xfrm>
          <a:off x="8010233" y="1550484"/>
          <a:ext cx="1779780"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spc="100" baseline="0" dirty="0">
              <a:solidFill>
                <a:schemeClr val="tx1"/>
              </a:solidFill>
            </a:rPr>
            <a:t>Promote and Share Your Work</a:t>
          </a:r>
        </a:p>
      </dsp:txBody>
      <dsp:txXfrm>
        <a:off x="8010233" y="1550484"/>
        <a:ext cx="1779780" cy="500585"/>
      </dsp:txXfrm>
    </dsp:sp>
    <dsp:sp modelId="{70B46792-449C-43C0-9E93-BDCE8E4CA152}">
      <dsp:nvSpPr>
        <dsp:cNvPr id="0" name=""/>
        <dsp:cNvSpPr/>
      </dsp:nvSpPr>
      <dsp:spPr>
        <a:xfrm>
          <a:off x="8844749" y="2159604"/>
          <a:ext cx="110748" cy="11074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3E70B-EE6D-407B-8E1F-FE26817B3B1D}">
      <dsp:nvSpPr>
        <dsp:cNvPr id="0" name=""/>
        <dsp:cNvSpPr/>
      </dsp:nvSpPr>
      <dsp:spPr>
        <a:xfrm>
          <a:off x="0" y="2126379"/>
          <a:ext cx="10013709" cy="177198"/>
        </a:xfrm>
        <a:prstGeom prst="rect">
          <a:avLst/>
        </a:prstGeom>
        <a:solidFill>
          <a:schemeClr val="accent6"/>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A550E8-D286-40B4-9B20-40DE0FCA02CE}">
      <dsp:nvSpPr>
        <dsp:cNvPr id="0" name=""/>
        <dsp:cNvSpPr/>
      </dsp:nvSpPr>
      <dsp:spPr>
        <a:xfrm>
          <a:off x="1254736"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08DCC00-CC60-4F76-9C61-F00E7DBFC778}">
      <dsp:nvSpPr>
        <dsp:cNvPr id="0" name=""/>
        <dsp:cNvSpPr/>
      </dsp:nvSpPr>
      <dsp:spPr>
        <a:xfrm>
          <a:off x="20543" y="480373"/>
          <a:ext cx="2418673" cy="892913"/>
        </a:xfrm>
        <a:prstGeom prst="rect">
          <a:avLst/>
        </a:prstGeom>
        <a:solidFill>
          <a:schemeClr val="lt1">
            <a:alpha val="90000"/>
            <a:hueOff val="0"/>
            <a:satOff val="0"/>
            <a:lumOff val="0"/>
            <a:alphaOff val="0"/>
          </a:schemeClr>
        </a:solidFill>
        <a:ln w="127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21862" tIns="53550" rIns="121862" bIns="53550" numCol="1" spcCol="1270" anchor="ctr" anchorCtr="0">
          <a:noAutofit/>
        </a:bodyPr>
        <a:lstStyle/>
        <a:p>
          <a:pPr marL="0" lvl="0" indent="0" algn="l" defTabSz="466725">
            <a:lnSpc>
              <a:spcPct val="100000"/>
            </a:lnSpc>
            <a:spcBef>
              <a:spcPct val="0"/>
            </a:spcBef>
            <a:spcAft>
              <a:spcPts val="0"/>
            </a:spcAft>
            <a:buNone/>
          </a:pPr>
          <a:r>
            <a:rPr lang="en-US" sz="1050" kern="1200" spc="100" baseline="0" dirty="0">
              <a:solidFill>
                <a:schemeClr val="accent6">
                  <a:lumMod val="75000"/>
                </a:schemeClr>
              </a:solidFill>
            </a:rPr>
            <a:t>Find a relevant book or journal to submit your work to</a:t>
          </a:r>
        </a:p>
      </dsp:txBody>
      <dsp:txXfrm>
        <a:off x="20543" y="480373"/>
        <a:ext cx="2418673" cy="892913"/>
      </dsp:txXfrm>
    </dsp:sp>
    <dsp:sp modelId="{5C96A5F5-16B2-4AEA-9591-B66C220F4A65}">
      <dsp:nvSpPr>
        <dsp:cNvPr id="0" name=""/>
        <dsp:cNvSpPr/>
      </dsp:nvSpPr>
      <dsp:spPr>
        <a:xfrm>
          <a:off x="102479" y="2378886"/>
          <a:ext cx="2288288"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Find a Book or Journal</a:t>
          </a:r>
        </a:p>
      </dsp:txBody>
      <dsp:txXfrm>
        <a:off x="102479" y="2378886"/>
        <a:ext cx="2288288" cy="500585"/>
      </dsp:txXfrm>
    </dsp:sp>
    <dsp:sp modelId="{B3AC6DBE-85B6-4AF3-BADF-7E1E82B735CC}">
      <dsp:nvSpPr>
        <dsp:cNvPr id="0" name=""/>
        <dsp:cNvSpPr/>
      </dsp:nvSpPr>
      <dsp:spPr>
        <a:xfrm>
          <a:off x="1201528" y="2159604"/>
          <a:ext cx="106417"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14186A17-7B9F-4674-AD57-FF0C87A3CB32}">
      <dsp:nvSpPr>
        <dsp:cNvPr id="0" name=""/>
        <dsp:cNvSpPr/>
      </dsp:nvSpPr>
      <dsp:spPr>
        <a:xfrm>
          <a:off x="2643709" y="2172069"/>
          <a:ext cx="0" cy="9985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A73CBFE-397D-467A-A65B-E19FAB2953BB}">
      <dsp:nvSpPr>
        <dsp:cNvPr id="0" name=""/>
        <dsp:cNvSpPr/>
      </dsp:nvSpPr>
      <dsp:spPr>
        <a:xfrm>
          <a:off x="1423133" y="3008988"/>
          <a:ext cx="2362743" cy="1059316"/>
        </a:xfrm>
        <a:prstGeom prst="rect">
          <a:avLst/>
        </a:prstGeom>
        <a:solidFill>
          <a:schemeClr val="lt1">
            <a:alpha val="90000"/>
            <a:hueOff val="0"/>
            <a:satOff val="0"/>
            <a:lumOff val="0"/>
            <a:alphaOff val="0"/>
          </a:schemeClr>
        </a:solidFill>
        <a:ln w="127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20445" tIns="53550" rIns="120445" bIns="53550" numCol="1" spcCol="1270" anchor="ctr" anchorCtr="0">
          <a:noAutofit/>
        </a:bodyPr>
        <a:lstStyle/>
        <a:p>
          <a:pPr marL="0" lvl="0" indent="0" algn="l" defTabSz="466725">
            <a:lnSpc>
              <a:spcPct val="100000"/>
            </a:lnSpc>
            <a:spcBef>
              <a:spcPct val="0"/>
            </a:spcBef>
            <a:spcAft>
              <a:spcPts val="0"/>
            </a:spcAft>
            <a:buNone/>
          </a:pPr>
          <a:r>
            <a:rPr lang="en-US" sz="1050" kern="1200" spc="100" baseline="0" dirty="0">
              <a:solidFill>
                <a:schemeClr val="accent6">
                  <a:lumMod val="75000"/>
                </a:schemeClr>
              </a:solidFill>
            </a:rPr>
            <a:t>Follow the book or journal’s submission guidelines to submit the article</a:t>
          </a:r>
        </a:p>
      </dsp:txBody>
      <dsp:txXfrm>
        <a:off x="1423133" y="3008988"/>
        <a:ext cx="2362743" cy="1059316"/>
      </dsp:txXfrm>
    </dsp:sp>
    <dsp:sp modelId="{730471FC-8FAF-49B2-8F42-63D391F759BE}">
      <dsp:nvSpPr>
        <dsp:cNvPr id="0" name=""/>
        <dsp:cNvSpPr/>
      </dsp:nvSpPr>
      <dsp:spPr>
        <a:xfrm>
          <a:off x="1382639" y="1550484"/>
          <a:ext cx="2288288"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Submit Manuscript</a:t>
          </a:r>
        </a:p>
      </dsp:txBody>
      <dsp:txXfrm>
        <a:off x="1382639" y="1550484"/>
        <a:ext cx="2288288" cy="500585"/>
      </dsp:txXfrm>
    </dsp:sp>
    <dsp:sp modelId="{F34C40A7-6131-4EF1-9887-E7EEA86D1562}">
      <dsp:nvSpPr>
        <dsp:cNvPr id="0" name=""/>
        <dsp:cNvSpPr/>
      </dsp:nvSpPr>
      <dsp:spPr>
        <a:xfrm>
          <a:off x="2591730" y="2184804"/>
          <a:ext cx="103956" cy="13138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F1C3FD7B-71E0-4012-B7CE-2C80433ED975}">
      <dsp:nvSpPr>
        <dsp:cNvPr id="0" name=""/>
        <dsp:cNvSpPr/>
      </dsp:nvSpPr>
      <dsp:spPr>
        <a:xfrm>
          <a:off x="4266567" y="1373286"/>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467EBEC-ACAC-4EF4-B856-39067B4D928B}">
      <dsp:nvSpPr>
        <dsp:cNvPr id="0" name=""/>
        <dsp:cNvSpPr/>
      </dsp:nvSpPr>
      <dsp:spPr>
        <a:xfrm>
          <a:off x="2960372" y="189657"/>
          <a:ext cx="2612390" cy="1183629"/>
        </a:xfrm>
        <a:prstGeom prst="rect">
          <a:avLst/>
        </a:prstGeom>
        <a:solidFill>
          <a:schemeClr val="lt1">
            <a:alpha val="90000"/>
            <a:hueOff val="0"/>
            <a:satOff val="0"/>
            <a:lumOff val="0"/>
            <a:alphaOff val="0"/>
          </a:schemeClr>
        </a:solidFill>
        <a:ln w="127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24318" tIns="70985" rIns="124318" bIns="70985" numCol="1" spcCol="1270" anchor="ctr" anchorCtr="0">
          <a:noAutofit/>
        </a:bodyPr>
        <a:lstStyle/>
        <a:p>
          <a:pPr marL="0" lvl="0" indent="0" algn="l" defTabSz="466725">
            <a:lnSpc>
              <a:spcPct val="100000"/>
            </a:lnSpc>
            <a:spcBef>
              <a:spcPct val="0"/>
            </a:spcBef>
            <a:spcAft>
              <a:spcPts val="0"/>
            </a:spcAft>
            <a:buNone/>
          </a:pPr>
          <a:r>
            <a:rPr lang="en-US" sz="1050" b="0" kern="1200" spc="100" baseline="0" dirty="0">
              <a:solidFill>
                <a:schemeClr val="accent6">
                  <a:lumMod val="75000"/>
                </a:schemeClr>
              </a:solidFill>
            </a:rPr>
            <a:t>Make revisions based on reviewer feedback during the double-blind peer review process</a:t>
          </a:r>
        </a:p>
      </dsp:txBody>
      <dsp:txXfrm>
        <a:off x="2960372" y="189657"/>
        <a:ext cx="2612390" cy="1183629"/>
      </dsp:txXfrm>
    </dsp:sp>
    <dsp:sp modelId="{7605329C-2B32-4CD7-9B69-1B3DAB88562E}">
      <dsp:nvSpPr>
        <dsp:cNvPr id="0" name=""/>
        <dsp:cNvSpPr/>
      </dsp:nvSpPr>
      <dsp:spPr>
        <a:xfrm>
          <a:off x="2873757" y="2378886"/>
          <a:ext cx="2288288"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100000"/>
            </a:lnSpc>
            <a:spcBef>
              <a:spcPct val="0"/>
            </a:spcBef>
            <a:spcAft>
              <a:spcPts val="0"/>
            </a:spcAft>
            <a:buNone/>
          </a:pPr>
          <a:r>
            <a:rPr lang="en-US" sz="1400" b="1" kern="1200" spc="100" baseline="0" dirty="0">
              <a:solidFill>
                <a:schemeClr val="tx1"/>
              </a:solidFill>
            </a:rPr>
            <a:t>Make Revisions</a:t>
          </a:r>
        </a:p>
      </dsp:txBody>
      <dsp:txXfrm>
        <a:off x="2873757" y="2378886"/>
        <a:ext cx="2288288" cy="500585"/>
      </dsp:txXfrm>
    </dsp:sp>
    <dsp:sp modelId="{79B0CEDC-0005-4ACE-AB25-DB9533DC85C2}">
      <dsp:nvSpPr>
        <dsp:cNvPr id="0" name=""/>
        <dsp:cNvSpPr/>
      </dsp:nvSpPr>
      <dsp:spPr>
        <a:xfrm>
          <a:off x="4209097" y="2159604"/>
          <a:ext cx="114940"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EB9D58D6-E34B-4990-86E2-B1CAE3536A29}">
      <dsp:nvSpPr>
        <dsp:cNvPr id="0" name=""/>
        <dsp:cNvSpPr/>
      </dsp:nvSpPr>
      <dsp:spPr>
        <a:xfrm>
          <a:off x="5830080"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60E0A3B-47C8-4C2F-8C45-EC9C3DFA1FFB}">
      <dsp:nvSpPr>
        <dsp:cNvPr id="0" name=""/>
        <dsp:cNvSpPr/>
      </dsp:nvSpPr>
      <dsp:spPr>
        <a:xfrm>
          <a:off x="4547470" y="3056670"/>
          <a:ext cx="2565219" cy="664493"/>
        </a:xfrm>
        <a:prstGeom prst="rect">
          <a:avLst/>
        </a:prstGeom>
        <a:solidFill>
          <a:schemeClr val="lt1">
            <a:alpha val="90000"/>
            <a:hueOff val="0"/>
            <a:satOff val="0"/>
            <a:lumOff val="0"/>
            <a:alphaOff val="0"/>
          </a:schemeClr>
        </a:solidFill>
        <a:ln w="127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24318" tIns="39851" rIns="124318" bIns="39851"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6">
                  <a:lumMod val="75000"/>
                </a:schemeClr>
              </a:solidFill>
            </a:rPr>
            <a:t>Submit your final, polished manuscript</a:t>
          </a:r>
        </a:p>
      </dsp:txBody>
      <dsp:txXfrm>
        <a:off x="4547470" y="3056670"/>
        <a:ext cx="2565219" cy="664493"/>
      </dsp:txXfrm>
    </dsp:sp>
    <dsp:sp modelId="{5646D4EB-C7F1-4D0E-8051-C7D6C1D31ADE}">
      <dsp:nvSpPr>
        <dsp:cNvPr id="0" name=""/>
        <dsp:cNvSpPr/>
      </dsp:nvSpPr>
      <dsp:spPr>
        <a:xfrm>
          <a:off x="4684365" y="1550484"/>
          <a:ext cx="2288288"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ts val="0"/>
            </a:spcAft>
            <a:buFont typeface="Arial" panose="020B0604020202020204" pitchFamily="34" charset="0"/>
            <a:buNone/>
          </a:pPr>
          <a:r>
            <a:rPr lang="en-US" sz="1400" b="1" kern="1200" spc="100" baseline="0" dirty="0">
              <a:solidFill>
                <a:schemeClr val="tx1"/>
              </a:solidFill>
            </a:rPr>
            <a:t>Final Submission</a:t>
          </a:r>
        </a:p>
      </dsp:txBody>
      <dsp:txXfrm>
        <a:off x="4684365" y="1550484"/>
        <a:ext cx="2288288" cy="500585"/>
      </dsp:txXfrm>
    </dsp:sp>
    <dsp:sp modelId="{A72D3A03-5E34-4B13-9747-5EFFE003B8C1}">
      <dsp:nvSpPr>
        <dsp:cNvPr id="0" name=""/>
        <dsp:cNvSpPr/>
      </dsp:nvSpPr>
      <dsp:spPr>
        <a:xfrm>
          <a:off x="5773647" y="2159604"/>
          <a:ext cx="112865" cy="110748"/>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9DE62C25-DC37-4130-AE3D-9F589C2E8903}">
      <dsp:nvSpPr>
        <dsp:cNvPr id="0" name=""/>
        <dsp:cNvSpPr/>
      </dsp:nvSpPr>
      <dsp:spPr>
        <a:xfrm>
          <a:off x="7331528" y="1373269"/>
          <a:ext cx="0" cy="841725"/>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77020A5-7024-4F77-9051-8B38AF80BE13}">
      <dsp:nvSpPr>
        <dsp:cNvPr id="0" name=""/>
        <dsp:cNvSpPr/>
      </dsp:nvSpPr>
      <dsp:spPr>
        <a:xfrm>
          <a:off x="6108848" y="708779"/>
          <a:ext cx="2371433" cy="664520"/>
        </a:xfrm>
        <a:prstGeom prst="rect">
          <a:avLst/>
        </a:prstGeom>
        <a:solidFill>
          <a:schemeClr val="lt1">
            <a:alpha val="90000"/>
            <a:hueOff val="0"/>
            <a:satOff val="0"/>
            <a:lumOff val="0"/>
            <a:alphaOff val="0"/>
          </a:schemeClr>
        </a:solidFill>
        <a:ln w="127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66" tIns="39851" rIns="120666" bIns="39851"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b="0" i="0" kern="1200" spc="100" baseline="0" dirty="0">
              <a:solidFill>
                <a:schemeClr val="accent6">
                  <a:lumMod val="75000"/>
                </a:schemeClr>
              </a:solidFill>
            </a:rPr>
            <a:t>Proof the final typeset version of the manuscript</a:t>
          </a:r>
          <a:endParaRPr lang="en-US" sz="1050" kern="1200" spc="100" baseline="0" dirty="0">
            <a:solidFill>
              <a:schemeClr val="accent6">
                <a:lumMod val="75000"/>
              </a:schemeClr>
            </a:solidFill>
          </a:endParaRPr>
        </a:p>
      </dsp:txBody>
      <dsp:txXfrm>
        <a:off x="6108848" y="708779"/>
        <a:ext cx="2371433" cy="664520"/>
      </dsp:txXfrm>
    </dsp:sp>
    <dsp:sp modelId="{03CEA676-E009-456C-B86F-9C9A7D3DA364}">
      <dsp:nvSpPr>
        <dsp:cNvPr id="0" name=""/>
        <dsp:cNvSpPr/>
      </dsp:nvSpPr>
      <dsp:spPr>
        <a:xfrm>
          <a:off x="6178069" y="2378886"/>
          <a:ext cx="2288288"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ts val="0"/>
            </a:spcAft>
            <a:buFont typeface="Arial" panose="020B0604020202020204" pitchFamily="34" charset="0"/>
            <a:buNone/>
          </a:pPr>
          <a:r>
            <a:rPr lang="en-US" sz="1400" b="1" kern="1200" spc="100" baseline="0" dirty="0">
              <a:solidFill>
                <a:schemeClr val="tx1"/>
              </a:solidFill>
            </a:rPr>
            <a:t>Final Proof</a:t>
          </a:r>
        </a:p>
      </dsp:txBody>
      <dsp:txXfrm>
        <a:off x="6178069" y="2378886"/>
        <a:ext cx="2288288" cy="500585"/>
      </dsp:txXfrm>
    </dsp:sp>
    <dsp:sp modelId="{864F9172-41AB-4727-BD60-71E6F62154FB}">
      <dsp:nvSpPr>
        <dsp:cNvPr id="0" name=""/>
        <dsp:cNvSpPr/>
      </dsp:nvSpPr>
      <dsp:spPr>
        <a:xfrm>
          <a:off x="7279359" y="2159601"/>
          <a:ext cx="104339" cy="11075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D09C0A5B-10F6-48A9-B35A-7139BC22CF52}">
      <dsp:nvSpPr>
        <dsp:cNvPr id="0" name=""/>
        <dsp:cNvSpPr/>
      </dsp:nvSpPr>
      <dsp:spPr>
        <a:xfrm>
          <a:off x="8582306" y="2214978"/>
          <a:ext cx="0" cy="841691"/>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FABDF59-6774-4B63-ACA2-5E2690B410E7}">
      <dsp:nvSpPr>
        <dsp:cNvPr id="0" name=""/>
        <dsp:cNvSpPr/>
      </dsp:nvSpPr>
      <dsp:spPr>
        <a:xfrm>
          <a:off x="7323747" y="3056670"/>
          <a:ext cx="2517117" cy="805309"/>
        </a:xfrm>
        <a:prstGeom prst="rect">
          <a:avLst/>
        </a:prstGeom>
        <a:solidFill>
          <a:schemeClr val="lt1">
            <a:alpha val="90000"/>
            <a:hueOff val="0"/>
            <a:satOff val="0"/>
            <a:lumOff val="0"/>
            <a:alphaOff val="0"/>
          </a:schemeClr>
        </a:solidFill>
        <a:ln w="12700"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24318" tIns="48296" rIns="124318" bIns="48296" numCol="1" spcCol="1270" anchor="ctr"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kern="1200" spc="100" baseline="0" dirty="0">
              <a:solidFill>
                <a:schemeClr val="accent6">
                  <a:lumMod val="75000"/>
                </a:schemeClr>
              </a:solidFill>
            </a:rPr>
            <a:t>Share the news of the published paper with your peers</a:t>
          </a:r>
        </a:p>
      </dsp:txBody>
      <dsp:txXfrm>
        <a:off x="7323747" y="3056670"/>
        <a:ext cx="2517117" cy="805309"/>
      </dsp:txXfrm>
    </dsp:sp>
    <dsp:sp modelId="{E2970679-B658-4232-8A5A-5163F4DAD1E8}">
      <dsp:nvSpPr>
        <dsp:cNvPr id="0" name=""/>
        <dsp:cNvSpPr/>
      </dsp:nvSpPr>
      <dsp:spPr>
        <a:xfrm>
          <a:off x="7438161" y="1550484"/>
          <a:ext cx="2288288" cy="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spc="100" baseline="0" dirty="0">
              <a:solidFill>
                <a:schemeClr val="tx1"/>
              </a:solidFill>
            </a:rPr>
            <a:t>Promote and Share Your Work</a:t>
          </a:r>
        </a:p>
      </dsp:txBody>
      <dsp:txXfrm>
        <a:off x="7438161" y="1550484"/>
        <a:ext cx="2288288" cy="500585"/>
      </dsp:txXfrm>
    </dsp:sp>
    <dsp:sp modelId="{70B46792-449C-43C0-9E93-BDCE8E4CA152}">
      <dsp:nvSpPr>
        <dsp:cNvPr id="0" name=""/>
        <dsp:cNvSpPr/>
      </dsp:nvSpPr>
      <dsp:spPr>
        <a:xfrm>
          <a:off x="8526931" y="2159604"/>
          <a:ext cx="110748" cy="11074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27710-6025-4755-857C-1315D9730998}">
      <dsp:nvSpPr>
        <dsp:cNvPr id="0" name=""/>
        <dsp:cNvSpPr/>
      </dsp:nvSpPr>
      <dsp:spPr>
        <a:xfrm>
          <a:off x="3926" y="0"/>
          <a:ext cx="1181040" cy="396883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Manuscript Submitted</a:t>
          </a:r>
        </a:p>
      </dsp:txBody>
      <dsp:txXfrm>
        <a:off x="3926" y="1587532"/>
        <a:ext cx="1181040" cy="1587532"/>
      </dsp:txXfrm>
    </dsp:sp>
    <dsp:sp modelId="{FC67057E-9A82-4C0B-829D-1660F158F9C7}">
      <dsp:nvSpPr>
        <dsp:cNvPr id="0" name=""/>
        <dsp:cNvSpPr/>
      </dsp:nvSpPr>
      <dsp:spPr>
        <a:xfrm>
          <a:off x="39358" y="238129"/>
          <a:ext cx="1110178" cy="132162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00DFD-449A-402C-9947-345CD693B4EF}">
      <dsp:nvSpPr>
        <dsp:cNvPr id="0" name=""/>
        <dsp:cNvSpPr/>
      </dsp:nvSpPr>
      <dsp:spPr>
        <a:xfrm>
          <a:off x="1220398" y="0"/>
          <a:ext cx="1181040" cy="3968832"/>
        </a:xfrm>
        <a:prstGeom prst="roundRect">
          <a:avLst>
            <a:gd name="adj" fmla="val 10000"/>
          </a:avLst>
        </a:prstGeom>
        <a:solidFill>
          <a:schemeClr val="accent5">
            <a:hueOff val="-2674340"/>
            <a:satOff val="3645"/>
            <a:lumOff val="-84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Editor Initial Assessment (Desk Reject)</a:t>
          </a:r>
        </a:p>
      </dsp:txBody>
      <dsp:txXfrm>
        <a:off x="1220398" y="1587532"/>
        <a:ext cx="1181040" cy="1587532"/>
      </dsp:txXfrm>
    </dsp:sp>
    <dsp:sp modelId="{69DBD78C-5D97-43FE-B729-78EFD7E3BFFB}">
      <dsp:nvSpPr>
        <dsp:cNvPr id="0" name=""/>
        <dsp:cNvSpPr/>
      </dsp:nvSpPr>
      <dsp:spPr>
        <a:xfrm>
          <a:off x="1255830" y="238129"/>
          <a:ext cx="1110178" cy="132162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EA2C9C-06FD-4282-B100-7CC71A8D6F52}">
      <dsp:nvSpPr>
        <dsp:cNvPr id="0" name=""/>
        <dsp:cNvSpPr/>
      </dsp:nvSpPr>
      <dsp:spPr>
        <a:xfrm>
          <a:off x="2436870" y="0"/>
          <a:ext cx="1181040" cy="3968832"/>
        </a:xfrm>
        <a:prstGeom prst="roundRect">
          <a:avLst>
            <a:gd name="adj" fmla="val 10000"/>
          </a:avLst>
        </a:prstGeom>
        <a:solidFill>
          <a:schemeClr val="accent5">
            <a:hueOff val="-5348680"/>
            <a:satOff val="7290"/>
            <a:lumOff val="-16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Author information removed from manuscript (blinded)</a:t>
          </a:r>
        </a:p>
      </dsp:txBody>
      <dsp:txXfrm>
        <a:off x="2436870" y="1587532"/>
        <a:ext cx="1181040" cy="1587532"/>
      </dsp:txXfrm>
    </dsp:sp>
    <dsp:sp modelId="{5BEFF4C3-D675-48BA-88FA-5B73FED1A42A}">
      <dsp:nvSpPr>
        <dsp:cNvPr id="0" name=""/>
        <dsp:cNvSpPr/>
      </dsp:nvSpPr>
      <dsp:spPr>
        <a:xfrm>
          <a:off x="2472301" y="238129"/>
          <a:ext cx="1110178" cy="132162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EB9FA3-6B33-45E9-92CF-09A8BE7A5B84}">
      <dsp:nvSpPr>
        <dsp:cNvPr id="0" name=""/>
        <dsp:cNvSpPr/>
      </dsp:nvSpPr>
      <dsp:spPr>
        <a:xfrm>
          <a:off x="3653342" y="0"/>
          <a:ext cx="1181040" cy="3968832"/>
        </a:xfrm>
        <a:prstGeom prst="roundRect">
          <a:avLst>
            <a:gd name="adj" fmla="val 10000"/>
          </a:avLst>
        </a:prstGeom>
        <a:solidFill>
          <a:schemeClr val="accent5">
            <a:hueOff val="-8023020"/>
            <a:satOff val="10935"/>
            <a:lumOff val="-25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Manuscript assigned to 2 – 3 reviewers</a:t>
          </a:r>
        </a:p>
      </dsp:txBody>
      <dsp:txXfrm>
        <a:off x="3653342" y="1587532"/>
        <a:ext cx="1181040" cy="1587532"/>
      </dsp:txXfrm>
    </dsp:sp>
    <dsp:sp modelId="{0A41606A-B566-4134-B3AA-D7B776554245}">
      <dsp:nvSpPr>
        <dsp:cNvPr id="0" name=""/>
        <dsp:cNvSpPr/>
      </dsp:nvSpPr>
      <dsp:spPr>
        <a:xfrm>
          <a:off x="3688773" y="238129"/>
          <a:ext cx="1110178" cy="132162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AC798E-4CFF-4C50-9057-5D4019ED070D}">
      <dsp:nvSpPr>
        <dsp:cNvPr id="0" name=""/>
        <dsp:cNvSpPr/>
      </dsp:nvSpPr>
      <dsp:spPr>
        <a:xfrm>
          <a:off x="4869814" y="0"/>
          <a:ext cx="1181040" cy="3968832"/>
        </a:xfrm>
        <a:prstGeom prst="roundRect">
          <a:avLst>
            <a:gd name="adj" fmla="val 10000"/>
          </a:avLst>
        </a:prstGeom>
        <a:solidFill>
          <a:schemeClr val="accent5">
            <a:hueOff val="-10697360"/>
            <a:satOff val="14581"/>
            <a:lumOff val="-33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Editor receives reviewer recommendations; may assign Associate Editor</a:t>
          </a:r>
        </a:p>
      </dsp:txBody>
      <dsp:txXfrm>
        <a:off x="4869814" y="1587532"/>
        <a:ext cx="1181040" cy="1587532"/>
      </dsp:txXfrm>
    </dsp:sp>
    <dsp:sp modelId="{A9C3CDEF-5BFB-47F6-88F8-0503BC140D83}">
      <dsp:nvSpPr>
        <dsp:cNvPr id="0" name=""/>
        <dsp:cNvSpPr/>
      </dsp:nvSpPr>
      <dsp:spPr>
        <a:xfrm>
          <a:off x="4905245" y="238129"/>
          <a:ext cx="1110178" cy="1321621"/>
        </a:xfrm>
        <a:prstGeom prst="ellipse">
          <a:avLst/>
        </a:prstGeom>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E0C7C9-6807-457C-977F-5DC0AC9AF0E7}">
      <dsp:nvSpPr>
        <dsp:cNvPr id="0" name=""/>
        <dsp:cNvSpPr/>
      </dsp:nvSpPr>
      <dsp:spPr>
        <a:xfrm>
          <a:off x="6086286" y="0"/>
          <a:ext cx="1181040" cy="3968832"/>
        </a:xfrm>
        <a:prstGeom prst="roundRect">
          <a:avLst>
            <a:gd name="adj" fmla="val 10000"/>
          </a:avLst>
        </a:prstGeom>
        <a:solidFill>
          <a:schemeClr val="accent5">
            <a:hueOff val="-13371700"/>
            <a:satOff val="18226"/>
            <a:lumOff val="-42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Editor sends manuscript back for revision (or accepts or rejects it outright)</a:t>
          </a:r>
        </a:p>
      </dsp:txBody>
      <dsp:txXfrm>
        <a:off x="6086286" y="1587532"/>
        <a:ext cx="1181040" cy="1587532"/>
      </dsp:txXfrm>
    </dsp:sp>
    <dsp:sp modelId="{BFF7DF7A-2119-4C21-88CC-DF553603A432}">
      <dsp:nvSpPr>
        <dsp:cNvPr id="0" name=""/>
        <dsp:cNvSpPr/>
      </dsp:nvSpPr>
      <dsp:spPr>
        <a:xfrm>
          <a:off x="6121717" y="238129"/>
          <a:ext cx="1110178" cy="132162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77FB73-84A8-4B3D-9189-CF4AA100DFFA}">
      <dsp:nvSpPr>
        <dsp:cNvPr id="0" name=""/>
        <dsp:cNvSpPr/>
      </dsp:nvSpPr>
      <dsp:spPr>
        <a:xfrm>
          <a:off x="7302758" y="0"/>
          <a:ext cx="1181040" cy="3968832"/>
        </a:xfrm>
        <a:prstGeom prst="roundRect">
          <a:avLst>
            <a:gd name="adj" fmla="val 10000"/>
          </a:avLst>
        </a:prstGeom>
        <a:solidFill>
          <a:schemeClr val="accent5">
            <a:hueOff val="-16046039"/>
            <a:satOff val="21871"/>
            <a:lumOff val="-504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If revision received, Editor may choose to put it through review again</a:t>
          </a:r>
        </a:p>
      </dsp:txBody>
      <dsp:txXfrm>
        <a:off x="7302758" y="1587532"/>
        <a:ext cx="1181040" cy="1587532"/>
      </dsp:txXfrm>
    </dsp:sp>
    <dsp:sp modelId="{7DF78058-69C0-4DC4-B4FC-CD93BB5408E9}">
      <dsp:nvSpPr>
        <dsp:cNvPr id="0" name=""/>
        <dsp:cNvSpPr/>
      </dsp:nvSpPr>
      <dsp:spPr>
        <a:xfrm>
          <a:off x="7338189" y="238129"/>
          <a:ext cx="1110178" cy="1321621"/>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62F7D2-81E7-4908-84F2-4CD0E1A5153C}">
      <dsp:nvSpPr>
        <dsp:cNvPr id="0" name=""/>
        <dsp:cNvSpPr/>
      </dsp:nvSpPr>
      <dsp:spPr>
        <a:xfrm>
          <a:off x="8519230" y="0"/>
          <a:ext cx="1181040" cy="3968832"/>
        </a:xfrm>
        <a:prstGeom prst="roundRect">
          <a:avLst>
            <a:gd name="adj" fmla="val 10000"/>
          </a:avLst>
        </a:prstGeom>
        <a:solidFill>
          <a:schemeClr val="accent5">
            <a:hueOff val="-18720379"/>
            <a:satOff val="25516"/>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Editor makes a final decision</a:t>
          </a:r>
        </a:p>
        <a:p>
          <a:pPr marL="0" lvl="0" indent="0" algn="ctr" defTabSz="400050">
            <a:lnSpc>
              <a:spcPct val="90000"/>
            </a:lnSpc>
            <a:spcBef>
              <a:spcPct val="0"/>
            </a:spcBef>
            <a:spcAft>
              <a:spcPct val="35000"/>
            </a:spcAft>
            <a:buNone/>
          </a:pPr>
          <a:r>
            <a:rPr lang="en-US" sz="900" kern="1200" dirty="0"/>
            <a:t>Accept</a:t>
          </a:r>
        </a:p>
        <a:p>
          <a:pPr marL="0" lvl="0" indent="0" algn="ctr" defTabSz="400050">
            <a:lnSpc>
              <a:spcPct val="90000"/>
            </a:lnSpc>
            <a:spcBef>
              <a:spcPct val="0"/>
            </a:spcBef>
            <a:spcAft>
              <a:spcPct val="35000"/>
            </a:spcAft>
            <a:buNone/>
          </a:pPr>
          <a:r>
            <a:rPr lang="en-US" sz="900" kern="1200" dirty="0"/>
            <a:t>Reject</a:t>
          </a:r>
        </a:p>
        <a:p>
          <a:pPr marL="0" lvl="0" indent="0" algn="ctr" defTabSz="400050">
            <a:lnSpc>
              <a:spcPct val="90000"/>
            </a:lnSpc>
            <a:spcBef>
              <a:spcPct val="0"/>
            </a:spcBef>
            <a:spcAft>
              <a:spcPct val="35000"/>
            </a:spcAft>
            <a:buNone/>
          </a:pPr>
          <a:r>
            <a:rPr lang="en-US" sz="900" kern="1200" dirty="0"/>
            <a:t>Revise</a:t>
          </a:r>
        </a:p>
      </dsp:txBody>
      <dsp:txXfrm>
        <a:off x="8519230" y="1587532"/>
        <a:ext cx="1181040" cy="1587532"/>
      </dsp:txXfrm>
    </dsp:sp>
    <dsp:sp modelId="{46C171C0-2BA3-49C7-BEFF-035021D539CA}">
      <dsp:nvSpPr>
        <dsp:cNvPr id="0" name=""/>
        <dsp:cNvSpPr/>
      </dsp:nvSpPr>
      <dsp:spPr>
        <a:xfrm>
          <a:off x="8554661" y="238129"/>
          <a:ext cx="1110178" cy="1321621"/>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F27850-71B7-46D8-ADFD-F2BFDE7D7D18}">
      <dsp:nvSpPr>
        <dsp:cNvPr id="0" name=""/>
        <dsp:cNvSpPr/>
      </dsp:nvSpPr>
      <dsp:spPr>
        <a:xfrm>
          <a:off x="388167" y="3175065"/>
          <a:ext cx="8927862" cy="595324"/>
        </a:xfrm>
        <a:prstGeom prs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FCFC7-3DEC-43C5-AE5F-A72AA249F089}">
      <dsp:nvSpPr>
        <dsp:cNvPr id="0" name=""/>
        <dsp:cNvSpPr/>
      </dsp:nvSpPr>
      <dsp:spPr>
        <a:xfrm>
          <a:off x="0" y="47808"/>
          <a:ext cx="6790606" cy="542880"/>
        </a:xfrm>
        <a:prstGeom prst="roundRect">
          <a:avLst/>
        </a:prstGeom>
        <a:solidFill>
          <a:schemeClr val="accent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Traditional Publishing</a:t>
          </a:r>
        </a:p>
      </dsp:txBody>
      <dsp:txXfrm>
        <a:off x="26501" y="74309"/>
        <a:ext cx="6737604" cy="489878"/>
      </dsp:txXfrm>
    </dsp:sp>
    <dsp:sp modelId="{E59C6772-85CA-42E0-B1B8-7ABD2F599852}">
      <dsp:nvSpPr>
        <dsp:cNvPr id="0" name=""/>
        <dsp:cNvSpPr/>
      </dsp:nvSpPr>
      <dsp:spPr>
        <a:xfrm>
          <a:off x="0" y="590688"/>
          <a:ext cx="6790606"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02"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All papers published in the book or journal are only available through the purchase of the book or journal volume, or through subscription to the journal. </a:t>
          </a:r>
        </a:p>
      </dsp:txBody>
      <dsp:txXfrm>
        <a:off x="0" y="590688"/>
        <a:ext cx="6790606" cy="596160"/>
      </dsp:txXfrm>
    </dsp:sp>
    <dsp:sp modelId="{3C67050B-EB35-40CA-B297-8EB1F03AE99D}">
      <dsp:nvSpPr>
        <dsp:cNvPr id="0" name=""/>
        <dsp:cNvSpPr/>
      </dsp:nvSpPr>
      <dsp:spPr>
        <a:xfrm>
          <a:off x="0" y="1186849"/>
          <a:ext cx="6790606" cy="542880"/>
        </a:xfrm>
        <a:prstGeom prst="roundRect">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Hybrid Open Access</a:t>
          </a:r>
        </a:p>
      </dsp:txBody>
      <dsp:txXfrm>
        <a:off x="26501" y="1213350"/>
        <a:ext cx="6737604" cy="489878"/>
      </dsp:txXfrm>
    </dsp:sp>
    <dsp:sp modelId="{1AE656F3-0DD4-460E-9920-D55FABA62C7C}">
      <dsp:nvSpPr>
        <dsp:cNvPr id="0" name=""/>
        <dsp:cNvSpPr/>
      </dsp:nvSpPr>
      <dsp:spPr>
        <a:xfrm>
          <a:off x="0" y="1729729"/>
          <a:ext cx="6790606"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02"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Authors choose to publish via the traditional, subscription-based model or as an open access article. </a:t>
          </a:r>
        </a:p>
      </dsp:txBody>
      <dsp:txXfrm>
        <a:off x="0" y="1729729"/>
        <a:ext cx="6790606" cy="596160"/>
      </dsp:txXfrm>
    </dsp:sp>
    <dsp:sp modelId="{4C4DABAE-6484-4DE4-93EC-BED16DC13B3B}">
      <dsp:nvSpPr>
        <dsp:cNvPr id="0" name=""/>
        <dsp:cNvSpPr/>
      </dsp:nvSpPr>
      <dsp:spPr>
        <a:xfrm>
          <a:off x="0" y="2325889"/>
          <a:ext cx="6790606" cy="542880"/>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Gold Open Access</a:t>
          </a:r>
        </a:p>
      </dsp:txBody>
      <dsp:txXfrm>
        <a:off x="26501" y="2352390"/>
        <a:ext cx="6737604" cy="489878"/>
      </dsp:txXfrm>
    </dsp:sp>
    <dsp:sp modelId="{940BFEDF-AA84-4E1A-A959-CDBC29D39EBE}">
      <dsp:nvSpPr>
        <dsp:cNvPr id="0" name=""/>
        <dsp:cNvSpPr/>
      </dsp:nvSpPr>
      <dsp:spPr>
        <a:xfrm>
          <a:off x="0" y="2868769"/>
          <a:ext cx="6790606" cy="32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02"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All papers published in the book or journal are freely accessible. </a:t>
          </a:r>
        </a:p>
      </dsp:txBody>
      <dsp:txXfrm>
        <a:off x="0" y="2868769"/>
        <a:ext cx="6790606" cy="322920"/>
      </dsp:txXfrm>
    </dsp:sp>
    <dsp:sp modelId="{EA217514-CE54-424B-B662-B7F3A6786C63}">
      <dsp:nvSpPr>
        <dsp:cNvPr id="0" name=""/>
        <dsp:cNvSpPr/>
      </dsp:nvSpPr>
      <dsp:spPr>
        <a:xfrm>
          <a:off x="0" y="3191689"/>
          <a:ext cx="6790606" cy="542880"/>
        </a:xfrm>
        <a:prstGeom prst="roundRect">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Diamond/Platinum Open Access</a:t>
          </a:r>
        </a:p>
      </dsp:txBody>
      <dsp:txXfrm>
        <a:off x="26501" y="3218190"/>
        <a:ext cx="6737604" cy="489878"/>
      </dsp:txXfrm>
    </dsp:sp>
    <dsp:sp modelId="{302296FE-A0FC-4984-A9D2-3AC424442E0D}">
      <dsp:nvSpPr>
        <dsp:cNvPr id="0" name=""/>
        <dsp:cNvSpPr/>
      </dsp:nvSpPr>
      <dsp:spPr>
        <a:xfrm>
          <a:off x="0" y="3734569"/>
          <a:ext cx="6790606"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02"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Follow Gold OA publishing model but have no APC. Typically requires external funding source.</a:t>
          </a:r>
        </a:p>
      </dsp:txBody>
      <dsp:txXfrm>
        <a:off x="0" y="3734569"/>
        <a:ext cx="6790606" cy="59616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7/3/layout/HorizontalPathTimeline#2">
  <dgm:title val="Horizontal Path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asst0">
      <dgm:alg type="sp"/>
      <dgm:shape xmlns:r="http://schemas.openxmlformats.org/officeDocument/2006/relationships" type="rect" r:blip="">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fact="0.88"/>
                <dgm:constr type="h" for="ch" forName="L2TextContainer" refType="h" fact="0.15"/>
                <dgm:constr type="h" for="ch" forName="L2TextContainer" refType="h" op="lte" fact="0.31"/>
                <dgm:constr type="b" for="ch" forName="L2TextContainer" refType="h" fact="0.31"/>
                <dgm:constr type="l" for="ch" forName="L2TextContainer" refType="w" fact="0.06"/>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6"/>
                <dgm:constr type="h" for="ch" forName="FlexibleEmptyPlaceHolder" refType="h" op="gte" fact="0.005"/>
                <dgm:constr type="t" for="ch" forName="FlexibleEmptyPlaceHolder" refType="h" fact="0"/>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L1TextContainer" refType="w" fact="0.8"/>
                <dgm:constr type="l" for="ch" forName="L1TextContainer" refType="w" fact="0.1"/>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6"/>
                <dgm:constr type="h" for="ch" forName="FlexibleEmptyPlaceHolder" refType="h" op="gte" fact="0.005"/>
                <dgm:constr type="b" for="ch" forName="FlexibleEmptyPlaceHolder" refType="h"/>
                <dgm:constr type="w" for="ch" forName="L1TextContainer" refType="w" fact="0.8"/>
                <dgm:constr type="l" for="ch" forName="L1TextContainer" refType="w" fact="0.1"/>
                <dgm:constr type="t" for="ch" forName="L1TextContainer" refType="h" fact="0.35"/>
                <dgm:constr type="h" for="ch" forName="L1TextContainer" refType="h" fact="0.113"/>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fact="0.88"/>
                <dgm:constr type="h" for="ch" forName="L2TextContainer" refType="h" fact="0.15"/>
                <dgm:constr type="h" for="ch" forName="L2TextContainer" refType="h" op="lte" fact="0.31"/>
                <dgm:constr type="t" for="ch" forName="L2TextContainer" refType="h" fact="0.69"/>
                <dgm:constr type="l" for="ch" forName="L2TextContainer" refType="w" fact="0.06"/>
              </dgm:constrLst>
            </dgm:else>
          </dgm:choose>
          <dgm:layoutNode name="ConnectorPoint" styleLbl="fgAcc1" moveWith="L2TextContainer">
            <dgm:alg type="sp"/>
            <dgm:shape xmlns:r="http://schemas.openxmlformats.org/officeDocument/2006/relationships" type="ellipse" r:blip="" zOrderOff="10">
              <dgm:adjLst/>
            </dgm:shape>
            <dgm:presOf/>
            <dgm:constrLst/>
          </dgm:layoutNode>
          <dgm:layoutNode name="ConnectLine" styleLbl="alignNode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w" fact="0.14"/>
              <dgm:constr type="rMarg" refType="w" fact="0.14"/>
              <dgm:constr type="tMarg" refType="h" fact="0.17"/>
              <dgm:constr type="bMarg" refType="h" fact="0.17"/>
            </dgm:constrLst>
            <dgm:ruleLst>
              <dgm:rule type="h" val="INF" fact="NaN" max="NaN"/>
              <dgm:rule type="primFontSz" val="11"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7/3/layout/HorizontalPathTimeline#2">
  <dgm:title val="Horizontal Path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asst0">
      <dgm:alg type="sp"/>
      <dgm:shape xmlns:r="http://schemas.openxmlformats.org/officeDocument/2006/relationships" type="rect" r:blip="">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fact="0.88"/>
                <dgm:constr type="h" for="ch" forName="L2TextContainer" refType="h" fact="0.15"/>
                <dgm:constr type="h" for="ch" forName="L2TextContainer" refType="h" op="lte" fact="0.31"/>
                <dgm:constr type="b" for="ch" forName="L2TextContainer" refType="h" fact="0.31"/>
                <dgm:constr type="l" for="ch" forName="L2TextContainer" refType="w" fact="0.06"/>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6"/>
                <dgm:constr type="h" for="ch" forName="FlexibleEmptyPlaceHolder" refType="h" op="gte" fact="0.005"/>
                <dgm:constr type="t" for="ch" forName="FlexibleEmptyPlaceHolder" refType="h" fact="0"/>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L1TextContainer" refType="w" fact="0.8"/>
                <dgm:constr type="l" for="ch" forName="L1TextContainer" refType="w" fact="0.1"/>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6"/>
                <dgm:constr type="h" for="ch" forName="FlexibleEmptyPlaceHolder" refType="h" op="gte" fact="0.005"/>
                <dgm:constr type="b" for="ch" forName="FlexibleEmptyPlaceHolder" refType="h"/>
                <dgm:constr type="w" for="ch" forName="L1TextContainer" refType="w" fact="0.8"/>
                <dgm:constr type="l" for="ch" forName="L1TextContainer" refType="w" fact="0.1"/>
                <dgm:constr type="t" for="ch" forName="L1TextContainer" refType="h" fact="0.35"/>
                <dgm:constr type="h" for="ch" forName="L1TextContainer" refType="h" fact="0.113"/>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fact="0.88"/>
                <dgm:constr type="h" for="ch" forName="L2TextContainer" refType="h" fact="0.15"/>
                <dgm:constr type="h" for="ch" forName="L2TextContainer" refType="h" op="lte" fact="0.31"/>
                <dgm:constr type="t" for="ch" forName="L2TextContainer" refType="h" fact="0.69"/>
                <dgm:constr type="l" for="ch" forName="L2TextContainer" refType="w" fact="0.06"/>
              </dgm:constrLst>
            </dgm:else>
          </dgm:choose>
          <dgm:layoutNode name="ConnectorPoint" styleLbl="fgAcc1" moveWith="L2TextContainer">
            <dgm:alg type="sp"/>
            <dgm:shape xmlns:r="http://schemas.openxmlformats.org/officeDocument/2006/relationships" type="ellipse" r:blip="" zOrderOff="10">
              <dgm:adjLst/>
            </dgm:shape>
            <dgm:presOf/>
            <dgm:constrLst/>
          </dgm:layoutNode>
          <dgm:layoutNode name="ConnectLine" styleLbl="alignNode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w" fact="0.14"/>
              <dgm:constr type="rMarg" refType="w" fact="0.14"/>
              <dgm:constr type="tMarg" refType="h" fact="0.17"/>
              <dgm:constr type="bMarg" refType="h" fact="0.17"/>
            </dgm:constrLst>
            <dgm:ruleLst>
              <dgm:rule type="h" val="INF" fact="NaN" max="NaN"/>
              <dgm:rule type="primFontSz" val="11"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7/3/layout/HorizontalPathTimeline#2">
  <dgm:title val="Horizontal Path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asst0">
      <dgm:alg type="sp"/>
      <dgm:shape xmlns:r="http://schemas.openxmlformats.org/officeDocument/2006/relationships" type="rect" r:blip="">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fact="0.88"/>
                <dgm:constr type="h" for="ch" forName="L2TextContainer" refType="h" fact="0.15"/>
                <dgm:constr type="h" for="ch" forName="L2TextContainer" refType="h" op="lte" fact="0.31"/>
                <dgm:constr type="b" for="ch" forName="L2TextContainer" refType="h" fact="0.31"/>
                <dgm:constr type="l" for="ch" forName="L2TextContainer" refType="w" fact="0.06"/>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6"/>
                <dgm:constr type="h" for="ch" forName="FlexibleEmptyPlaceHolder" refType="h" op="gte" fact="0.005"/>
                <dgm:constr type="t" for="ch" forName="FlexibleEmptyPlaceHolder" refType="h" fact="0"/>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L1TextContainer" refType="w" fact="0.8"/>
                <dgm:constr type="l" for="ch" forName="L1TextContainer" refType="w" fact="0.1"/>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6"/>
                <dgm:constr type="h" for="ch" forName="FlexibleEmptyPlaceHolder" refType="h" op="gte" fact="0.005"/>
                <dgm:constr type="b" for="ch" forName="FlexibleEmptyPlaceHolder" refType="h"/>
                <dgm:constr type="w" for="ch" forName="L1TextContainer" refType="w" fact="0.8"/>
                <dgm:constr type="l" for="ch" forName="L1TextContainer" refType="w" fact="0.1"/>
                <dgm:constr type="t" for="ch" forName="L1TextContainer" refType="h" fact="0.35"/>
                <dgm:constr type="h" for="ch" forName="L1TextContainer" refType="h" fact="0.113"/>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fact="0.88"/>
                <dgm:constr type="h" for="ch" forName="L2TextContainer" refType="h" fact="0.15"/>
                <dgm:constr type="h" for="ch" forName="L2TextContainer" refType="h" op="lte" fact="0.31"/>
                <dgm:constr type="t" for="ch" forName="L2TextContainer" refType="h" fact="0.69"/>
                <dgm:constr type="l" for="ch" forName="L2TextContainer" refType="w" fact="0.06"/>
              </dgm:constrLst>
            </dgm:else>
          </dgm:choose>
          <dgm:layoutNode name="ConnectorPoint" styleLbl="fgAcc1" moveWith="L2TextContainer">
            <dgm:alg type="sp"/>
            <dgm:shape xmlns:r="http://schemas.openxmlformats.org/officeDocument/2006/relationships" type="ellipse" r:blip="" zOrderOff="10">
              <dgm:adjLst/>
            </dgm:shape>
            <dgm:presOf/>
            <dgm:constrLst/>
          </dgm:layoutNode>
          <dgm:layoutNode name="ConnectLine" styleLbl="alignNode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w" fact="0.14"/>
              <dgm:constr type="rMarg" refType="w" fact="0.14"/>
              <dgm:constr type="tMarg" refType="h" fact="0.17"/>
              <dgm:constr type="bMarg" refType="h" fact="0.17"/>
            </dgm:constrLst>
            <dgm:ruleLst>
              <dgm:rule type="h" val="INF" fact="NaN" max="NaN"/>
              <dgm:rule type="primFontSz" val="11"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17/3/layout/HorizontalPathTimeline#2">
  <dgm:title val="Horizontal Path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asst0">
      <dgm:alg type="sp"/>
      <dgm:shape xmlns:r="http://schemas.openxmlformats.org/officeDocument/2006/relationships" type="rect" r:blip="">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fact="0.88"/>
                <dgm:constr type="h" for="ch" forName="L2TextContainer" refType="h" fact="0.15"/>
                <dgm:constr type="h" for="ch" forName="L2TextContainer" refType="h" op="lte" fact="0.31"/>
                <dgm:constr type="b" for="ch" forName="L2TextContainer" refType="h" fact="0.31"/>
                <dgm:constr type="l" for="ch" forName="L2TextContainer" refType="w" fact="0.06"/>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6"/>
                <dgm:constr type="h" for="ch" forName="FlexibleEmptyPlaceHolder" refType="h" op="gte" fact="0.005"/>
                <dgm:constr type="t" for="ch" forName="FlexibleEmptyPlaceHolder" refType="h" fact="0"/>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L1TextContainer" refType="w" fact="0.8"/>
                <dgm:constr type="l" for="ch" forName="L1TextContainer" refType="w" fact="0.1"/>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6"/>
                <dgm:constr type="h" for="ch" forName="FlexibleEmptyPlaceHolder" refType="h" op="gte" fact="0.005"/>
                <dgm:constr type="b" for="ch" forName="FlexibleEmptyPlaceHolder" refType="h"/>
                <dgm:constr type="w" for="ch" forName="L1TextContainer" refType="w" fact="0.8"/>
                <dgm:constr type="l" for="ch" forName="L1TextContainer" refType="w" fact="0.1"/>
                <dgm:constr type="t" for="ch" forName="L1TextContainer" refType="h" fact="0.35"/>
                <dgm:constr type="h" for="ch" forName="L1TextContainer" refType="h" fact="0.113"/>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fact="0.88"/>
                <dgm:constr type="h" for="ch" forName="L2TextContainer" refType="h" fact="0.15"/>
                <dgm:constr type="h" for="ch" forName="L2TextContainer" refType="h" op="lte" fact="0.31"/>
                <dgm:constr type="t" for="ch" forName="L2TextContainer" refType="h" fact="0.69"/>
                <dgm:constr type="l" for="ch" forName="L2TextContainer" refType="w" fact="0.06"/>
              </dgm:constrLst>
            </dgm:else>
          </dgm:choose>
          <dgm:layoutNode name="ConnectorPoint" styleLbl="fgAcc1" moveWith="L2TextContainer">
            <dgm:alg type="sp"/>
            <dgm:shape xmlns:r="http://schemas.openxmlformats.org/officeDocument/2006/relationships" type="ellipse" r:blip="" zOrderOff="10">
              <dgm:adjLst/>
            </dgm:shape>
            <dgm:presOf/>
            <dgm:constrLst/>
          </dgm:layoutNode>
          <dgm:layoutNode name="ConnectLine" styleLbl="alignNode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w" fact="0.14"/>
              <dgm:constr type="rMarg" refType="w" fact="0.14"/>
              <dgm:constr type="tMarg" refType="h" fact="0.17"/>
              <dgm:constr type="bMarg" refType="h" fact="0.17"/>
            </dgm:constrLst>
            <dgm:ruleLst>
              <dgm:rule type="h" val="INF" fact="NaN" max="NaN"/>
              <dgm:rule type="primFontSz" val="11"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9/12/2022</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9/12/2022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dirty="0"/>
          </a:p>
        </p:txBody>
      </p:sp>
    </p:spTree>
    <p:extLst>
      <p:ext uri="{BB962C8B-B14F-4D97-AF65-F5344CB8AC3E}">
        <p14:creationId xmlns:p14="http://schemas.microsoft.com/office/powerpoint/2010/main" val="230406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3</a:t>
            </a:fld>
            <a:endParaRPr lang="en-US" dirty="0"/>
          </a:p>
        </p:txBody>
      </p:sp>
    </p:spTree>
    <p:extLst>
      <p:ext uri="{BB962C8B-B14F-4D97-AF65-F5344CB8AC3E}">
        <p14:creationId xmlns:p14="http://schemas.microsoft.com/office/powerpoint/2010/main" val="420028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4</a:t>
            </a:fld>
            <a:endParaRPr lang="en-US" dirty="0"/>
          </a:p>
        </p:txBody>
      </p:sp>
    </p:spTree>
    <p:extLst>
      <p:ext uri="{BB962C8B-B14F-4D97-AF65-F5344CB8AC3E}">
        <p14:creationId xmlns:p14="http://schemas.microsoft.com/office/powerpoint/2010/main" val="2304065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10</a:t>
            </a:fld>
            <a:endParaRPr lang="en-US" dirty="0"/>
          </a:p>
        </p:txBody>
      </p:sp>
    </p:spTree>
    <p:extLst>
      <p:ext uri="{BB962C8B-B14F-4D97-AF65-F5344CB8AC3E}">
        <p14:creationId xmlns:p14="http://schemas.microsoft.com/office/powerpoint/2010/main" val="27525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16</a:t>
            </a:fld>
            <a:endParaRPr lang="en-US" dirty="0"/>
          </a:p>
        </p:txBody>
      </p:sp>
    </p:spTree>
    <p:extLst>
      <p:ext uri="{BB962C8B-B14F-4D97-AF65-F5344CB8AC3E}">
        <p14:creationId xmlns:p14="http://schemas.microsoft.com/office/powerpoint/2010/main" val="3887910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23</a:t>
            </a:fld>
            <a:endParaRPr lang="en-US" dirty="0"/>
          </a:p>
        </p:txBody>
      </p:sp>
    </p:spTree>
    <p:extLst>
      <p:ext uri="{BB962C8B-B14F-4D97-AF65-F5344CB8AC3E}">
        <p14:creationId xmlns:p14="http://schemas.microsoft.com/office/powerpoint/2010/main" val="1443397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28</a:t>
            </a:fld>
            <a:endParaRPr lang="en-US" dirty="0"/>
          </a:p>
        </p:txBody>
      </p:sp>
    </p:spTree>
    <p:extLst>
      <p:ext uri="{BB962C8B-B14F-4D97-AF65-F5344CB8AC3E}">
        <p14:creationId xmlns:p14="http://schemas.microsoft.com/office/powerpoint/2010/main" val="166688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29</a:t>
            </a:fld>
            <a:endParaRPr lang="en-US" dirty="0"/>
          </a:p>
        </p:txBody>
      </p:sp>
    </p:spTree>
    <p:extLst>
      <p:ext uri="{BB962C8B-B14F-4D97-AF65-F5344CB8AC3E}">
        <p14:creationId xmlns:p14="http://schemas.microsoft.com/office/powerpoint/2010/main" val="58069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Lst>
          </p:cNvPr>
          <p:cNvSpPr/>
          <p:nvPr userDrawn="1"/>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628168" y="1057522"/>
            <a:ext cx="5003540" cy="2173433"/>
          </a:xfrm>
        </p:spPr>
        <p:txBody>
          <a:bodyPr>
            <a:noAutofit/>
          </a:bodyPr>
          <a:lstStyle>
            <a:lvl1pPr>
              <a:lnSpc>
                <a:spcPct val="100000"/>
              </a:lnSpc>
              <a:defRPr sz="4400" cap="all" baseline="0">
                <a:solidFill>
                  <a:schemeClr val="bg1"/>
                </a:solidFill>
              </a:defRPr>
            </a:lvl1pPr>
          </a:lstStyle>
          <a:p>
            <a:r>
              <a:rPr lang="en-US" sz="4400" dirty="0">
                <a:solidFill>
                  <a:schemeClr val="bg1"/>
                </a:solidFill>
              </a:rPr>
              <a:t>CLICK TO ADD TITLE</a:t>
            </a:r>
          </a:p>
        </p:txBody>
      </p:sp>
      <p:sp>
        <p:nvSpPr>
          <p:cNvPr id="55" name="Subtitle 2">
            <a:extLst>
              <a:ext uri="{FF2B5EF4-FFF2-40B4-BE49-F238E27FC236}">
                <a16:creationId xmlns:a16="http://schemas.microsoft.com/office/drawing/2014/main" id="{50BC9D78-FF13-4CEB-8ECB-E64E85C5D0B4}"/>
              </a:ext>
            </a:extLst>
          </p:cNvPr>
          <p:cNvSpPr>
            <a:spLocks noGrp="1"/>
          </p:cNvSpPr>
          <p:nvPr>
            <p:ph type="subTitle" idx="1" hasCustomPrompt="1"/>
          </p:nvPr>
        </p:nvSpPr>
        <p:spPr>
          <a:xfrm>
            <a:off x="1646643" y="3751119"/>
            <a:ext cx="4985065" cy="1606163"/>
          </a:xfrm>
        </p:spPr>
        <p:txBody>
          <a:bodyPr anchor="t">
            <a:noAutofit/>
          </a:bodyPr>
          <a:lstStyle>
            <a:lvl1pPr>
              <a:defRPr sz="2400" b="0"/>
            </a:lvl1pPr>
          </a:lstStyle>
          <a:p>
            <a:r>
              <a:rPr lang="en-US" dirty="0">
                <a:solidFill>
                  <a:schemeClr val="tx1">
                    <a:lumMod val="75000"/>
                    <a:lumOff val="25000"/>
                  </a:schemeClr>
                </a:solidFill>
              </a:rPr>
              <a:t>Click to add subtitle</a:t>
            </a:r>
          </a:p>
        </p:txBody>
      </p:sp>
      <p:sp>
        <p:nvSpPr>
          <p:cNvPr id="56" name="Rectangle 55">
            <a:extLst>
              <a:ext uri="{FF2B5EF4-FFF2-40B4-BE49-F238E27FC236}">
                <a16:creationId xmlns:a16="http://schemas.microsoft.com/office/drawing/2014/main" id="{FB792E4C-AD3B-4E88-8540-E75759746368}"/>
              </a:ext>
            </a:extLst>
          </p:cNvPr>
          <p:cNvSpPr/>
          <p:nvPr userDrawn="1"/>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ooter Placeholder 4">
            <a:extLst>
              <a:ext uri="{FF2B5EF4-FFF2-40B4-BE49-F238E27FC236}">
                <a16:creationId xmlns:a16="http://schemas.microsoft.com/office/drawing/2014/main" id="{15A37EDE-F10B-4C4B-9572-8778C2D6A686}"/>
              </a:ext>
            </a:extLst>
          </p:cNvPr>
          <p:cNvSpPr>
            <a:spLocks noGrp="1"/>
          </p:cNvSpPr>
          <p:nvPr>
            <p:ph type="ftr" sz="quarter" idx="11"/>
          </p:nvPr>
        </p:nvSpPr>
        <p:spPr>
          <a:xfrm>
            <a:off x="1635103" y="6309360"/>
            <a:ext cx="4797504" cy="457200"/>
          </a:xfrm>
        </p:spPr>
        <p:txBody>
          <a:bodyPr/>
          <a:lstStyle/>
          <a:p>
            <a:pPr algn="l"/>
            <a:r>
              <a:rPr lang="en-US" dirty="0"/>
              <a:t>Presentation Title</a:t>
            </a:r>
          </a:p>
        </p:txBody>
      </p:sp>
      <p:sp>
        <p:nvSpPr>
          <p:cNvPr id="59" name="Rectangle 58">
            <a:extLst>
              <a:ext uri="{FF2B5EF4-FFF2-40B4-BE49-F238E27FC236}">
                <a16:creationId xmlns:a16="http://schemas.microsoft.com/office/drawing/2014/main" id="{EA124D3C-01E3-4B96-BDF0-54851D1739D0}"/>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Date Placeholder 35">
            <a:extLst>
              <a:ext uri="{FF2B5EF4-FFF2-40B4-BE49-F238E27FC236}">
                <a16:creationId xmlns:a16="http://schemas.microsoft.com/office/drawing/2014/main" id="{D6890A67-3C66-4F8A-B1A6-05469F40F879}"/>
              </a:ext>
            </a:extLst>
          </p:cNvPr>
          <p:cNvSpPr>
            <a:spLocks noGrp="1"/>
          </p:cNvSpPr>
          <p:nvPr>
            <p:ph type="dt" sz="half" idx="10"/>
          </p:nvPr>
        </p:nvSpPr>
        <p:spPr>
          <a:xfrm>
            <a:off x="8197353" y="6309360"/>
            <a:ext cx="2151134" cy="457200"/>
          </a:xfrm>
        </p:spPr>
        <p:txBody>
          <a:bodyPr/>
          <a:lstStyle/>
          <a:p>
            <a:pPr algn="l"/>
            <a:r>
              <a:rPr lang="en-US">
                <a:solidFill>
                  <a:srgbClr val="FFFFFF"/>
                </a:solidFill>
                <a:effectLst>
                  <a:outerShdw blurRad="50800" dist="38100" dir="2700000" algn="tl" rotWithShape="0">
                    <a:prstClr val="black">
                      <a:alpha val="43000"/>
                    </a:prstClr>
                  </a:outerShdw>
                </a:effectLst>
              </a:rPr>
              <a:t>2/1/20XX</a:t>
            </a:r>
            <a:endParaRPr lang="en-US" dirty="0">
              <a:solidFill>
                <a:srgbClr val="FFFFFF"/>
              </a:solidFill>
              <a:effectLst>
                <a:outerShdw blurRad="50800" dist="38100" dir="2700000" algn="tl" rotWithShape="0">
                  <a:prstClr val="black">
                    <a:alpha val="43000"/>
                  </a:prstClr>
                </a:outerShdw>
              </a:effectLst>
            </a:endParaRPr>
          </a:p>
        </p:txBody>
      </p:sp>
      <p:sp>
        <p:nvSpPr>
          <p:cNvPr id="62" name="Slide Number Placeholder 36">
            <a:extLst>
              <a:ext uri="{FF2B5EF4-FFF2-40B4-BE49-F238E27FC236}">
                <a16:creationId xmlns:a16="http://schemas.microsoft.com/office/drawing/2014/main" id="{46849723-0CBF-47CA-9477-4D42CAC71FCC}"/>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solidFill>
                  <a:srgbClr val="FFFFFF"/>
                </a:solidFill>
                <a:effectLst>
                  <a:outerShdw blurRad="50800" dist="38100" dir="2700000" algn="tl" rotWithShape="0">
                    <a:prstClr val="black">
                      <a:alpha val="43000"/>
                    </a:prstClr>
                  </a:outerShdw>
                </a:effectLst>
              </a:rPr>
              <a:pPr/>
              <a:t>‹#›</a:t>
            </a:fld>
            <a:endParaRPr lang="en-US" dirty="0">
              <a:solidFill>
                <a:srgbClr val="FFFFFF"/>
              </a:solidFill>
              <a:effectLst>
                <a:outerShdw blurRad="50800" dist="38100" dir="2700000" algn="tl" rotWithShape="0">
                  <a:prstClr val="black">
                    <a:alpha val="43000"/>
                  </a:prstClr>
                </a:outerShdw>
              </a:effectLst>
            </a:endParaRPr>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hasCustomPrompt="1"/>
          </p:nvPr>
        </p:nvSpPr>
        <p:spPr>
          <a:xfrm>
            <a:off x="6859936" y="-2"/>
            <a:ext cx="53320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algn="ctr">
              <a:defRPr/>
            </a:lvl1pPr>
          </a:lstStyle>
          <a:p>
            <a:r>
              <a:rPr lang="en-US" dirty="0"/>
              <a:t>Click to add photo</a:t>
            </a:r>
          </a:p>
        </p:txBody>
      </p:sp>
    </p:spTree>
    <p:extLst>
      <p:ext uri="{BB962C8B-B14F-4D97-AF65-F5344CB8AC3E}">
        <p14:creationId xmlns:p14="http://schemas.microsoft.com/office/powerpoint/2010/main" val="425825264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3903"/>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D8F3F22-19C9-4C61-8202-3220217D2938}"/>
              </a:ext>
            </a:extLst>
          </p:cNvPr>
          <p:cNvSpPr>
            <a:spLocks noGrp="1"/>
          </p:cNvSpPr>
          <p:nvPr>
            <p:ph type="title" hasCustomPrompt="1"/>
          </p:nvPr>
        </p:nvSpPr>
        <p:spPr>
          <a:xfrm>
            <a:off x="648935" y="180644"/>
            <a:ext cx="10900146" cy="935776"/>
          </a:xfrm>
        </p:spPr>
        <p:txBody>
          <a:bodyPr>
            <a:noAutofit/>
          </a:bodyPr>
          <a:lstStyle>
            <a:lvl1pPr>
              <a:defRPr sz="3600">
                <a:solidFill>
                  <a:schemeClr val="bg1"/>
                </a:solidFill>
              </a:defRPr>
            </a:lvl1pPr>
          </a:lstStyle>
          <a:p>
            <a:r>
              <a:rPr lang="en-US" dirty="0">
                <a:solidFill>
                  <a:schemeClr val="bg1"/>
                </a:solidFill>
              </a:rPr>
              <a:t>Click to add title</a:t>
            </a:r>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0F94B471-6707-4251-8230-A51AED0767C9}"/>
              </a:ext>
            </a:extLst>
          </p:cNvPr>
          <p:cNvSpPr>
            <a:spLocks noGrp="1"/>
          </p:cNvSpPr>
          <p:nvPr>
            <p:ph idx="14" hasCustomPrompt="1"/>
          </p:nvPr>
        </p:nvSpPr>
        <p:spPr>
          <a:xfrm>
            <a:off x="648934" y="1834005"/>
            <a:ext cx="4727735" cy="465155"/>
          </a:xfrm>
        </p:spPr>
        <p:txBody>
          <a:bodyPr anchor="t">
            <a:noAutofit/>
          </a:bodyPr>
          <a:lstStyle>
            <a:lvl1pPr>
              <a:buFont typeface="Arial" panose="020B0604020202020204" pitchFamily="34" charset="0"/>
              <a:buNone/>
              <a:defRPr sz="2000" b="1"/>
            </a:lvl1pPr>
          </a:lstStyle>
          <a:p>
            <a:r>
              <a:rPr lang="en-US" dirty="0"/>
              <a:t>Click to add subtitle</a:t>
            </a:r>
          </a:p>
        </p:txBody>
      </p:sp>
      <p:sp>
        <p:nvSpPr>
          <p:cNvPr id="8" name="Content Placeholder 2">
            <a:extLst>
              <a:ext uri="{FF2B5EF4-FFF2-40B4-BE49-F238E27FC236}">
                <a16:creationId xmlns:a16="http://schemas.microsoft.com/office/drawing/2014/main" id="{ED986D97-E6F1-49E8-977A-C802B4E41B73}"/>
              </a:ext>
            </a:extLst>
          </p:cNvPr>
          <p:cNvSpPr>
            <a:spLocks noGrp="1"/>
          </p:cNvSpPr>
          <p:nvPr>
            <p:ph idx="1" hasCustomPrompt="1"/>
          </p:nvPr>
        </p:nvSpPr>
        <p:spPr>
          <a:xfrm>
            <a:off x="648934" y="2422380"/>
            <a:ext cx="4727735" cy="3029446"/>
          </a:xfrm>
        </p:spPr>
        <p:txBody>
          <a:bodyPr anchor="t">
            <a:noAutofit/>
          </a:bodyPr>
          <a:lstStyle>
            <a:lvl1pPr marL="283464" indent="-283464">
              <a:buFont typeface="Arial" panose="020B0604020202020204" pitchFamily="34" charset="0"/>
              <a:buChar char="•"/>
              <a:defRPr sz="1600" b="0" baseline="0"/>
            </a:lvl1pPr>
          </a:lstStyle>
          <a:p>
            <a:r>
              <a:rPr lang="en-US" dirty="0"/>
              <a:t> Click to add text</a:t>
            </a:r>
          </a:p>
        </p:txBody>
      </p:sp>
      <p:sp>
        <p:nvSpPr>
          <p:cNvPr id="16" name="Content Placeholder 2">
            <a:extLst>
              <a:ext uri="{FF2B5EF4-FFF2-40B4-BE49-F238E27FC236}">
                <a16:creationId xmlns:a16="http://schemas.microsoft.com/office/drawing/2014/main" id="{762163C0-B07F-43E4-B17C-2E6A96553B98}"/>
              </a:ext>
            </a:extLst>
          </p:cNvPr>
          <p:cNvSpPr>
            <a:spLocks noGrp="1"/>
          </p:cNvSpPr>
          <p:nvPr>
            <p:ph idx="15" hasCustomPrompt="1"/>
          </p:nvPr>
        </p:nvSpPr>
        <p:spPr>
          <a:xfrm>
            <a:off x="6095999" y="1834004"/>
            <a:ext cx="4727735" cy="465155"/>
          </a:xfrm>
        </p:spPr>
        <p:txBody>
          <a:bodyPr anchor="t">
            <a:noAutofit/>
          </a:bodyPr>
          <a:lstStyle>
            <a:lvl1pPr>
              <a:buFont typeface="Arial" panose="020B0604020202020204" pitchFamily="34" charset="0"/>
              <a:buNone/>
              <a:defRPr sz="2000" b="1"/>
            </a:lvl1pPr>
          </a:lstStyle>
          <a:p>
            <a:r>
              <a:rPr lang="en-US" dirty="0"/>
              <a:t>Click to add subtitle</a:t>
            </a:r>
          </a:p>
        </p:txBody>
      </p:sp>
      <p:sp>
        <p:nvSpPr>
          <p:cNvPr id="14" name="Content Placeholder 2">
            <a:extLst>
              <a:ext uri="{FF2B5EF4-FFF2-40B4-BE49-F238E27FC236}">
                <a16:creationId xmlns:a16="http://schemas.microsoft.com/office/drawing/2014/main" id="{9098FA6D-3C80-4FE1-B248-1CA2B6862F6D}"/>
              </a:ext>
            </a:extLst>
          </p:cNvPr>
          <p:cNvSpPr>
            <a:spLocks noGrp="1"/>
          </p:cNvSpPr>
          <p:nvPr>
            <p:ph idx="13" hasCustomPrompt="1"/>
          </p:nvPr>
        </p:nvSpPr>
        <p:spPr>
          <a:xfrm>
            <a:off x="6095999" y="2422380"/>
            <a:ext cx="4727735" cy="3029446"/>
          </a:xfrm>
        </p:spPr>
        <p:txBody>
          <a:bodyPr anchor="t">
            <a:noAutofit/>
          </a:bodyPr>
          <a:lstStyle>
            <a:lvl1pPr marL="283464" indent="-283464">
              <a:buFont typeface="Arial" panose="020B0604020202020204" pitchFamily="34" charset="0"/>
              <a:buChar char="•"/>
              <a:defRPr sz="1600" b="0" baseline="0"/>
            </a:lvl1pPr>
          </a:lstStyle>
          <a:p>
            <a:r>
              <a:rPr lang="en-US" dirty="0"/>
              <a:t> Click to add text</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a:t>2/1/20XX</a:t>
            </a:r>
            <a:endParaRPr lang="en-US" dirty="0"/>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910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25A2F16-8CE0-4F2E-933C-EFDFB1E196A3}"/>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Rectangle 2">
            <a:extLst>
              <a:ext uri="{FF2B5EF4-FFF2-40B4-BE49-F238E27FC236}">
                <a16:creationId xmlns:a16="http://schemas.microsoft.com/office/drawing/2014/main" id="{18C70705-E2EE-4992-AE78-FDBE1285C809}"/>
              </a:ext>
              <a:ext uri="{C183D7F6-B498-43B3-948B-1728B52AA6E4}">
                <adec:decorative xmlns:adec="http://schemas.microsoft.com/office/drawing/2017/decorative" val="1"/>
              </a:ext>
            </a:extLst>
          </p:cNvPr>
          <p:cNvSpPr/>
          <p:nvPr userDrawn="1"/>
        </p:nvSpPr>
        <p:spPr>
          <a:xfrm>
            <a:off x="0" y="3903"/>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1C428A7-7771-4474-8BB4-8A6F0FEF8766}"/>
              </a:ext>
            </a:extLst>
          </p:cNvPr>
          <p:cNvSpPr>
            <a:spLocks noGrp="1"/>
          </p:cNvSpPr>
          <p:nvPr>
            <p:ph type="title" hasCustomPrompt="1"/>
          </p:nvPr>
        </p:nvSpPr>
        <p:spPr>
          <a:xfrm>
            <a:off x="648935" y="180644"/>
            <a:ext cx="10900146" cy="935776"/>
          </a:xfrm>
        </p:spPr>
        <p:txBody>
          <a:bodyPr>
            <a:noAutofit/>
          </a:bodyPr>
          <a:lstStyle>
            <a:lvl1pPr>
              <a:defRPr sz="3600">
                <a:solidFill>
                  <a:schemeClr val="bg1"/>
                </a:solidFill>
              </a:defRPr>
            </a:lvl1pPr>
          </a:lstStyle>
          <a:p>
            <a:r>
              <a:rPr lang="en-US" dirty="0">
                <a:solidFill>
                  <a:schemeClr val="bg1"/>
                </a:solidFill>
              </a:rPr>
              <a:t>Click to add title</a:t>
            </a:r>
          </a:p>
        </p:txBody>
      </p:sp>
      <p:sp>
        <p:nvSpPr>
          <p:cNvPr id="5" name="Rectangle 4">
            <a:extLst>
              <a:ext uri="{FF2B5EF4-FFF2-40B4-BE49-F238E27FC236}">
                <a16:creationId xmlns:a16="http://schemas.microsoft.com/office/drawing/2014/main" id="{B98730F6-0DF6-48BC-86CC-00BE18350199}"/>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2D31104-1E19-4E17-A3FE-2B2C551344DF}"/>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02CEB59E-1776-4FF1-BF4D-A33B618FD59F}"/>
              </a:ext>
            </a:extLst>
          </p:cNvPr>
          <p:cNvSpPr>
            <a:spLocks noGrp="1"/>
          </p:cNvSpPr>
          <p:nvPr>
            <p:ph idx="14" hasCustomPrompt="1"/>
          </p:nvPr>
        </p:nvSpPr>
        <p:spPr>
          <a:xfrm>
            <a:off x="648935" y="1834005"/>
            <a:ext cx="3519028" cy="465155"/>
          </a:xfrm>
        </p:spPr>
        <p:txBody>
          <a:bodyPr anchor="t">
            <a:noAutofit/>
          </a:bodyPr>
          <a:lstStyle>
            <a:lvl1pPr>
              <a:buFont typeface="Arial" panose="020B0604020202020204" pitchFamily="34" charset="0"/>
              <a:buNone/>
              <a:defRPr sz="2000" b="1"/>
            </a:lvl1pPr>
          </a:lstStyle>
          <a:p>
            <a:r>
              <a:rPr lang="en-US" dirty="0"/>
              <a:t>Click to add subtitle</a:t>
            </a:r>
          </a:p>
        </p:txBody>
      </p:sp>
      <p:sp>
        <p:nvSpPr>
          <p:cNvPr id="7" name="Content Placeholder 2">
            <a:extLst>
              <a:ext uri="{FF2B5EF4-FFF2-40B4-BE49-F238E27FC236}">
                <a16:creationId xmlns:a16="http://schemas.microsoft.com/office/drawing/2014/main" id="{26B55E76-BA79-44AC-B206-DA13D60FDA2E}"/>
              </a:ext>
            </a:extLst>
          </p:cNvPr>
          <p:cNvSpPr>
            <a:spLocks noGrp="1"/>
          </p:cNvSpPr>
          <p:nvPr>
            <p:ph idx="1" hasCustomPrompt="1"/>
          </p:nvPr>
        </p:nvSpPr>
        <p:spPr>
          <a:xfrm>
            <a:off x="648935" y="2419555"/>
            <a:ext cx="3519028" cy="3197260"/>
          </a:xfrm>
        </p:spPr>
        <p:txBody>
          <a:bodyPr anchor="t">
            <a:normAutofit/>
          </a:bodyPr>
          <a:lstStyle>
            <a:lvl1pPr marL="283464" indent="-283464">
              <a:buFont typeface="Arial" panose="020B0604020202020204" pitchFamily="34" charset="0"/>
              <a:buChar char="•"/>
              <a:defRPr sz="1600" b="0" baseline="0"/>
            </a:lvl1pPr>
          </a:lstStyle>
          <a:p>
            <a:r>
              <a:rPr lang="en-US" dirty="0"/>
              <a:t> Click to add text</a:t>
            </a:r>
          </a:p>
        </p:txBody>
      </p:sp>
      <p:sp>
        <p:nvSpPr>
          <p:cNvPr id="21" name="Content Placeholder 2">
            <a:extLst>
              <a:ext uri="{FF2B5EF4-FFF2-40B4-BE49-F238E27FC236}">
                <a16:creationId xmlns:a16="http://schemas.microsoft.com/office/drawing/2014/main" id="{60518C4D-71E5-4211-A191-A8ED7185DED2}"/>
              </a:ext>
            </a:extLst>
          </p:cNvPr>
          <p:cNvSpPr>
            <a:spLocks noGrp="1"/>
          </p:cNvSpPr>
          <p:nvPr>
            <p:ph idx="18" hasCustomPrompt="1"/>
          </p:nvPr>
        </p:nvSpPr>
        <p:spPr>
          <a:xfrm>
            <a:off x="4336486" y="1828356"/>
            <a:ext cx="3519028" cy="465155"/>
          </a:xfrm>
        </p:spPr>
        <p:txBody>
          <a:bodyPr anchor="t">
            <a:noAutofit/>
          </a:bodyPr>
          <a:lstStyle>
            <a:lvl1pPr>
              <a:buFont typeface="Arial" panose="020B0604020202020204" pitchFamily="34" charset="0"/>
              <a:buNone/>
              <a:defRPr sz="2000" b="1"/>
            </a:lvl1pPr>
          </a:lstStyle>
          <a:p>
            <a:r>
              <a:rPr lang="en-US" dirty="0"/>
              <a:t>Click to add subtitle</a:t>
            </a:r>
          </a:p>
        </p:txBody>
      </p:sp>
      <p:sp>
        <p:nvSpPr>
          <p:cNvPr id="20" name="Content Placeholder 2">
            <a:extLst>
              <a:ext uri="{FF2B5EF4-FFF2-40B4-BE49-F238E27FC236}">
                <a16:creationId xmlns:a16="http://schemas.microsoft.com/office/drawing/2014/main" id="{D7EF9B63-4443-4EE5-A88B-2F1FA4CC4043}"/>
              </a:ext>
            </a:extLst>
          </p:cNvPr>
          <p:cNvSpPr>
            <a:spLocks noGrp="1"/>
          </p:cNvSpPr>
          <p:nvPr>
            <p:ph idx="17" hasCustomPrompt="1"/>
          </p:nvPr>
        </p:nvSpPr>
        <p:spPr>
          <a:xfrm>
            <a:off x="4336486" y="2419555"/>
            <a:ext cx="3519028" cy="3197260"/>
          </a:xfrm>
        </p:spPr>
        <p:txBody>
          <a:bodyPr anchor="t">
            <a:normAutofit/>
          </a:bodyPr>
          <a:lstStyle>
            <a:lvl1pPr marL="283464" indent="-283464">
              <a:buFont typeface="Arial" panose="020B0604020202020204" pitchFamily="34" charset="0"/>
              <a:buChar char="•"/>
              <a:defRPr sz="1600" b="0" baseline="0"/>
            </a:lvl1pPr>
          </a:lstStyle>
          <a:p>
            <a:r>
              <a:rPr lang="en-US" dirty="0"/>
              <a:t> Click to add text</a:t>
            </a:r>
          </a:p>
        </p:txBody>
      </p:sp>
      <p:sp>
        <p:nvSpPr>
          <p:cNvPr id="19" name="Content Placeholder 2">
            <a:extLst>
              <a:ext uri="{FF2B5EF4-FFF2-40B4-BE49-F238E27FC236}">
                <a16:creationId xmlns:a16="http://schemas.microsoft.com/office/drawing/2014/main" id="{E54FF8D9-50D3-4515-B896-B127F664C1E1}"/>
              </a:ext>
            </a:extLst>
          </p:cNvPr>
          <p:cNvSpPr>
            <a:spLocks noGrp="1"/>
          </p:cNvSpPr>
          <p:nvPr>
            <p:ph idx="16" hasCustomPrompt="1"/>
          </p:nvPr>
        </p:nvSpPr>
        <p:spPr>
          <a:xfrm>
            <a:off x="8024037" y="1834005"/>
            <a:ext cx="3519028" cy="465155"/>
          </a:xfrm>
        </p:spPr>
        <p:txBody>
          <a:bodyPr anchor="t">
            <a:noAutofit/>
          </a:bodyPr>
          <a:lstStyle>
            <a:lvl1pPr>
              <a:buFont typeface="Arial" panose="020B0604020202020204" pitchFamily="34" charset="0"/>
              <a:buNone/>
              <a:defRPr sz="2000" b="1"/>
            </a:lvl1pPr>
          </a:lstStyle>
          <a:p>
            <a:r>
              <a:rPr lang="en-US" dirty="0"/>
              <a:t>Click to add subtitle</a:t>
            </a:r>
          </a:p>
        </p:txBody>
      </p:sp>
      <p:sp>
        <p:nvSpPr>
          <p:cNvPr id="18" name="Content Placeholder 2">
            <a:extLst>
              <a:ext uri="{FF2B5EF4-FFF2-40B4-BE49-F238E27FC236}">
                <a16:creationId xmlns:a16="http://schemas.microsoft.com/office/drawing/2014/main" id="{E95B62E8-2D9A-443A-8560-D347C4703894}"/>
              </a:ext>
            </a:extLst>
          </p:cNvPr>
          <p:cNvSpPr>
            <a:spLocks noGrp="1"/>
          </p:cNvSpPr>
          <p:nvPr>
            <p:ph idx="15" hasCustomPrompt="1"/>
          </p:nvPr>
        </p:nvSpPr>
        <p:spPr>
          <a:xfrm>
            <a:off x="8024037" y="2419555"/>
            <a:ext cx="3519028" cy="3197260"/>
          </a:xfrm>
        </p:spPr>
        <p:txBody>
          <a:bodyPr anchor="t">
            <a:normAutofit/>
          </a:bodyPr>
          <a:lstStyle>
            <a:lvl1pPr marL="283464" indent="-283464">
              <a:buFont typeface="Arial" panose="020B0604020202020204" pitchFamily="34" charset="0"/>
              <a:buChar char="•"/>
              <a:defRPr sz="1600" b="0" baseline="0"/>
            </a:lvl1pPr>
          </a:lstStyle>
          <a:p>
            <a:r>
              <a:rPr lang="en-US" dirty="0"/>
              <a:t> Click to add text</a:t>
            </a:r>
          </a:p>
        </p:txBody>
      </p:sp>
      <p:sp>
        <p:nvSpPr>
          <p:cNvPr id="8" name="Rectangle 7">
            <a:extLst>
              <a:ext uri="{FF2B5EF4-FFF2-40B4-BE49-F238E27FC236}">
                <a16:creationId xmlns:a16="http://schemas.microsoft.com/office/drawing/2014/main" id="{2DA7A17E-1562-4B10-9BC8-AB6B45E6BD6C}"/>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37258C-9B58-4DC0-BC98-826A38D4B6B1}"/>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29">
            <a:extLst>
              <a:ext uri="{FF2B5EF4-FFF2-40B4-BE49-F238E27FC236}">
                <a16:creationId xmlns:a16="http://schemas.microsoft.com/office/drawing/2014/main" id="{2F8E2987-7F65-44D5-B3AD-776ECF8D85CC}"/>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22" name="Date Placeholder 28">
            <a:extLst>
              <a:ext uri="{FF2B5EF4-FFF2-40B4-BE49-F238E27FC236}">
                <a16:creationId xmlns:a16="http://schemas.microsoft.com/office/drawing/2014/main" id="{08BD4E48-A35B-4475-BC85-E58DA2920FE4}"/>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a:t>2/1/20XX</a:t>
            </a:r>
            <a:endParaRPr lang="en-US" dirty="0"/>
          </a:p>
        </p:txBody>
      </p:sp>
      <p:sp>
        <p:nvSpPr>
          <p:cNvPr id="11" name="Slide Number Placeholder 30">
            <a:extLst>
              <a:ext uri="{FF2B5EF4-FFF2-40B4-BE49-F238E27FC236}">
                <a16:creationId xmlns:a16="http://schemas.microsoft.com/office/drawing/2014/main" id="{FBDAEBAB-F3AA-4DB3-96B7-6387085C1E0E}"/>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5637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53C66564-535A-4715-9B27-B8AB14F77E42}"/>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3821E99-F411-4BAB-8211-C344272A2A1A}"/>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29B7F2A-CF10-474B-91F1-7C50A7DAF83C}"/>
              </a:ext>
            </a:extLst>
          </p:cNvPr>
          <p:cNvSpPr>
            <a:spLocks noGrp="1"/>
          </p:cNvSpPr>
          <p:nvPr>
            <p:ph type="title" hasCustomPrompt="1"/>
          </p:nvPr>
        </p:nvSpPr>
        <p:spPr>
          <a:xfrm>
            <a:off x="5376668" y="537381"/>
            <a:ext cx="6172412" cy="1031927"/>
          </a:xfrm>
        </p:spPr>
        <p:txBody>
          <a:bodyPr/>
          <a:lstStyle>
            <a:lvl1pPr>
              <a:defRPr/>
            </a:lvl1pPr>
          </a:lstStyle>
          <a:p>
            <a:r>
              <a:rPr lang="en-US" dirty="0"/>
              <a:t>Click to add title</a:t>
            </a:r>
          </a:p>
        </p:txBody>
      </p:sp>
      <p:sp>
        <p:nvSpPr>
          <p:cNvPr id="10" name="Rectangle 9">
            <a:extLst>
              <a:ext uri="{FF2B5EF4-FFF2-40B4-BE49-F238E27FC236}">
                <a16:creationId xmlns:a16="http://schemas.microsoft.com/office/drawing/2014/main" id="{58F0D6D9-A64A-415F-BA44-494062CA6983}"/>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77B49C-9749-4042-A729-C27F583654CC}"/>
              </a:ext>
              <a:ext uri="{C183D7F6-B498-43B3-948B-1728B52AA6E4}">
                <adec:decorative xmlns:adec="http://schemas.microsoft.com/office/drawing/2017/decorative" val="1"/>
              </a:ext>
            </a:extLst>
          </p:cNvPr>
          <p:cNvSpPr/>
          <p:nvPr userDrawn="1"/>
        </p:nvSpPr>
        <p:spPr>
          <a:xfrm>
            <a:off x="0" y="2249324"/>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1B79F49-5021-4A8F-A90A-5E08F7FB5196}"/>
              </a:ext>
              <a:ext uri="{C183D7F6-B498-43B3-948B-1728B52AA6E4}">
                <adec:decorative xmlns:adec="http://schemas.microsoft.com/office/drawing/2017/decorative" val="1"/>
              </a:ext>
            </a:extLst>
          </p:cNvPr>
          <p:cNvSpPr/>
          <p:nvPr userDrawn="1"/>
        </p:nvSpPr>
        <p:spPr>
          <a:xfrm>
            <a:off x="0" y="4546655"/>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19">
            <a:extLst>
              <a:ext uri="{FF2B5EF4-FFF2-40B4-BE49-F238E27FC236}">
                <a16:creationId xmlns:a16="http://schemas.microsoft.com/office/drawing/2014/main" id="{B6E270BA-010E-406C-8FBF-0ED0DA28D071}"/>
              </a:ext>
            </a:extLst>
          </p:cNvPr>
          <p:cNvSpPr>
            <a:spLocks noGrp="1"/>
          </p:cNvSpPr>
          <p:nvPr>
            <p:ph type="pic" sz="quarter" idx="13" hasCustomPrompt="1"/>
          </p:nvPr>
        </p:nvSpPr>
        <p:spPr>
          <a:xfrm>
            <a:off x="-1" y="-3"/>
            <a:ext cx="4613544" cy="2249321"/>
          </a:xfrm>
        </p:spPr>
        <p:txBody>
          <a:bodyPr anchor="t"/>
          <a:lstStyle>
            <a:lvl1pPr algn="ctr">
              <a:defRPr/>
            </a:lvl1pPr>
          </a:lstStyle>
          <a:p>
            <a:r>
              <a:rPr lang="en-US" dirty="0"/>
              <a:t>Click to add picture</a:t>
            </a:r>
          </a:p>
        </p:txBody>
      </p:sp>
      <p:sp>
        <p:nvSpPr>
          <p:cNvPr id="24" name="Picture Placeholder 19">
            <a:extLst>
              <a:ext uri="{FF2B5EF4-FFF2-40B4-BE49-F238E27FC236}">
                <a16:creationId xmlns:a16="http://schemas.microsoft.com/office/drawing/2014/main" id="{6E15371C-3F24-44D7-97EB-74C12D53CBBC}"/>
              </a:ext>
            </a:extLst>
          </p:cNvPr>
          <p:cNvSpPr>
            <a:spLocks noGrp="1"/>
          </p:cNvSpPr>
          <p:nvPr>
            <p:ph type="pic" sz="quarter" idx="14" hasCustomPrompt="1"/>
          </p:nvPr>
        </p:nvSpPr>
        <p:spPr>
          <a:xfrm>
            <a:off x="-1" y="2311339"/>
            <a:ext cx="4613544" cy="2241520"/>
          </a:xfrm>
        </p:spPr>
        <p:txBody>
          <a:bodyPr anchor="t"/>
          <a:lstStyle>
            <a:lvl1pPr algn="ctr">
              <a:defRPr/>
            </a:lvl1pPr>
          </a:lstStyle>
          <a:p>
            <a:r>
              <a:rPr lang="en-US" dirty="0"/>
              <a:t>Click to add picture</a:t>
            </a:r>
          </a:p>
        </p:txBody>
      </p:sp>
      <p:sp>
        <p:nvSpPr>
          <p:cNvPr id="25" name="Picture Placeholder 19">
            <a:extLst>
              <a:ext uri="{FF2B5EF4-FFF2-40B4-BE49-F238E27FC236}">
                <a16:creationId xmlns:a16="http://schemas.microsoft.com/office/drawing/2014/main" id="{E39E0BDE-5895-4B94-90AC-7045292B0B34}"/>
              </a:ext>
            </a:extLst>
          </p:cNvPr>
          <p:cNvSpPr>
            <a:spLocks noGrp="1"/>
          </p:cNvSpPr>
          <p:nvPr>
            <p:ph type="pic" sz="quarter" idx="15" hasCustomPrompt="1"/>
          </p:nvPr>
        </p:nvSpPr>
        <p:spPr>
          <a:xfrm>
            <a:off x="-1" y="4613572"/>
            <a:ext cx="4613544" cy="2241520"/>
          </a:xfrm>
        </p:spPr>
        <p:txBody>
          <a:bodyPr anchor="t"/>
          <a:lstStyle>
            <a:lvl1pPr algn="ctr">
              <a:defRPr/>
            </a:lvl1pPr>
          </a:lstStyle>
          <a:p>
            <a:r>
              <a:rPr lang="en-US" dirty="0"/>
              <a:t>Click to add picture</a:t>
            </a:r>
          </a:p>
        </p:txBody>
      </p:sp>
      <p:sp>
        <p:nvSpPr>
          <p:cNvPr id="15" name="Content Placeholder 2">
            <a:extLst>
              <a:ext uri="{FF2B5EF4-FFF2-40B4-BE49-F238E27FC236}">
                <a16:creationId xmlns:a16="http://schemas.microsoft.com/office/drawing/2014/main" id="{E8823570-AC4F-4679-98CA-DC7F7B2CC109}"/>
              </a:ext>
            </a:extLst>
          </p:cNvPr>
          <p:cNvSpPr>
            <a:spLocks noGrp="1"/>
          </p:cNvSpPr>
          <p:nvPr>
            <p:ph idx="1" hasCustomPrompt="1"/>
          </p:nvPr>
        </p:nvSpPr>
        <p:spPr>
          <a:xfrm>
            <a:off x="5376671" y="1735745"/>
            <a:ext cx="6172412" cy="3767496"/>
          </a:xfrm>
        </p:spPr>
        <p:txBody>
          <a:bodyPr anchor="t">
            <a:normAutofit/>
          </a:bodyPr>
          <a:lstStyle>
            <a:lvl1pPr>
              <a:buFont typeface="Arial" panose="020B0604020202020204" pitchFamily="34" charset="0"/>
              <a:buNone/>
              <a:defRPr sz="1600" b="0"/>
            </a:lvl1pPr>
          </a:lstStyle>
          <a:p>
            <a:r>
              <a:rPr lang="en-US" dirty="0"/>
              <a:t> Click to add text</a:t>
            </a:r>
          </a:p>
        </p:txBody>
      </p:sp>
      <p:sp>
        <p:nvSpPr>
          <p:cNvPr id="17" name="Footer Placeholder 4">
            <a:extLst>
              <a:ext uri="{FF2B5EF4-FFF2-40B4-BE49-F238E27FC236}">
                <a16:creationId xmlns:a16="http://schemas.microsoft.com/office/drawing/2014/main" id="{BB6B62FA-FEDE-42B0-8B7B-24AE138EB6CE}"/>
              </a:ext>
            </a:extLst>
          </p:cNvPr>
          <p:cNvSpPr>
            <a:spLocks noGrp="1"/>
          </p:cNvSpPr>
          <p:nvPr>
            <p:ph type="ftr" sz="quarter" idx="11"/>
          </p:nvPr>
        </p:nvSpPr>
        <p:spPr>
          <a:xfrm>
            <a:off x="642917" y="6309360"/>
            <a:ext cx="3271516" cy="457200"/>
          </a:xfrm>
        </p:spPr>
        <p:txBody>
          <a:bodyPr/>
          <a:lstStyle>
            <a:lvl1pPr>
              <a:defRPr>
                <a:solidFill>
                  <a:schemeClr val="bg1"/>
                </a:solidFill>
                <a:effectLst>
                  <a:outerShdw blurRad="50800" dist="38100" dir="2700000" algn="tl" rotWithShape="0">
                    <a:prstClr val="black">
                      <a:alpha val="43000"/>
                    </a:prstClr>
                  </a:outerShdw>
                </a:effectLst>
              </a:defRPr>
            </a:lvl1pPr>
          </a:lstStyle>
          <a:p>
            <a:r>
              <a:rPr lang="en-US" dirty="0"/>
              <a:t>Presentation Title</a:t>
            </a:r>
          </a:p>
        </p:txBody>
      </p:sp>
      <p:sp>
        <p:nvSpPr>
          <p:cNvPr id="16" name="Date Placeholder 3">
            <a:extLst>
              <a:ext uri="{FF2B5EF4-FFF2-40B4-BE49-F238E27FC236}">
                <a16:creationId xmlns:a16="http://schemas.microsoft.com/office/drawing/2014/main" id="{9E8578BE-8DB2-4FE6-B45A-2B3415CEE1C4}"/>
              </a:ext>
            </a:extLst>
          </p:cNvPr>
          <p:cNvSpPr>
            <a:spLocks noGrp="1"/>
          </p:cNvSpPr>
          <p:nvPr>
            <p:ph type="dt" sz="half" idx="10"/>
          </p:nvPr>
        </p:nvSpPr>
        <p:spPr>
          <a:xfrm>
            <a:off x="5376668" y="6309360"/>
            <a:ext cx="3411973" cy="457200"/>
          </a:xfrm>
        </p:spPr>
        <p:txBody>
          <a:bodyPr/>
          <a:lstStyle>
            <a:lvl1pPr>
              <a:defRPr>
                <a:solidFill>
                  <a:schemeClr val="tx2"/>
                </a:solidFill>
                <a:effectLst/>
              </a:defRPr>
            </a:lvl1pPr>
          </a:lstStyle>
          <a:p>
            <a:r>
              <a:rPr lang="en-US"/>
              <a:t>2/1/20XX</a:t>
            </a:r>
            <a:endParaRPr lang="en-US" dirty="0"/>
          </a:p>
        </p:txBody>
      </p:sp>
      <p:sp>
        <p:nvSpPr>
          <p:cNvPr id="18" name="Slide Number Placeholder 5">
            <a:extLst>
              <a:ext uri="{FF2B5EF4-FFF2-40B4-BE49-F238E27FC236}">
                <a16:creationId xmlns:a16="http://schemas.microsoft.com/office/drawing/2014/main" id="{6AF7C96F-C1E5-45F5-B070-2D025E7BD35C}"/>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95845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1138041"/>
            <a:ext cx="4862811" cy="2019488"/>
          </a:xfrm>
        </p:spPr>
        <p:txBody>
          <a:bodyPr/>
          <a:lstStyle>
            <a:lvl1pPr>
              <a:lnSpc>
                <a:spcPct val="100000"/>
              </a:lnSpc>
              <a:defRPr>
                <a:solidFill>
                  <a:schemeClr val="bg1"/>
                </a:solidFill>
              </a:defRPr>
            </a:lvl1pPr>
          </a:lstStyle>
          <a:p>
            <a:r>
              <a:rPr lang="en-US" dirty="0">
                <a:solidFill>
                  <a:schemeClr val="bg1"/>
                </a:solidFill>
              </a:rPr>
              <a:t>CLICK TO ADD TITLE</a:t>
            </a:r>
          </a:p>
        </p:txBody>
      </p:sp>
      <p:sp>
        <p:nvSpPr>
          <p:cNvPr id="25" name="Picture Placeholder 21">
            <a:extLst>
              <a:ext uri="{FF2B5EF4-FFF2-40B4-BE49-F238E27FC236}">
                <a16:creationId xmlns:a16="http://schemas.microsoft.com/office/drawing/2014/main" id="{8B745891-A8DA-4640-BB3F-1693FC5AC4AB}"/>
              </a:ext>
            </a:extLst>
          </p:cNvPr>
          <p:cNvSpPr>
            <a:spLocks noGrp="1"/>
          </p:cNvSpPr>
          <p:nvPr>
            <p:ph type="pic" sz="quarter" idx="14" hasCustomPrompt="1"/>
          </p:nvPr>
        </p:nvSpPr>
        <p:spPr>
          <a:xfrm>
            <a:off x="6858023" y="4941"/>
            <a:ext cx="5333977" cy="3392053"/>
          </a:xfrm>
        </p:spPr>
        <p:txBody>
          <a:bodyPr anchor="t"/>
          <a:lstStyle>
            <a:lvl1pPr algn="ctr">
              <a:defRPr/>
            </a:lvl1pPr>
          </a:lstStyle>
          <a:p>
            <a:r>
              <a:rPr lang="en-US" dirty="0"/>
              <a:t>Click to add photo</a:t>
            </a:r>
          </a:p>
        </p:txBody>
      </p:sp>
      <p:sp>
        <p:nvSpPr>
          <p:cNvPr id="24" name="Picture Placeholder 21">
            <a:extLst>
              <a:ext uri="{FF2B5EF4-FFF2-40B4-BE49-F238E27FC236}">
                <a16:creationId xmlns:a16="http://schemas.microsoft.com/office/drawing/2014/main" id="{BC2DF568-4EA5-4F79-980F-47FC90AEA129}"/>
              </a:ext>
            </a:extLst>
          </p:cNvPr>
          <p:cNvSpPr>
            <a:spLocks noGrp="1"/>
          </p:cNvSpPr>
          <p:nvPr>
            <p:ph type="pic" sz="quarter" idx="13" hasCustomPrompt="1"/>
          </p:nvPr>
        </p:nvSpPr>
        <p:spPr>
          <a:xfrm>
            <a:off x="1067712" y="3461002"/>
            <a:ext cx="5728215" cy="3396997"/>
          </a:xfrm>
        </p:spPr>
        <p:txBody>
          <a:bodyPr anchor="t"/>
          <a:lstStyle>
            <a:lvl1pPr algn="ctr">
              <a:defRPr/>
            </a:lvl1pPr>
          </a:lstStyle>
          <a:p>
            <a:r>
              <a:rPr lang="en-US" dirty="0"/>
              <a:t>Click to add photo</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t">
            <a:normAutofit/>
          </a:bodyPr>
          <a:lstStyle>
            <a:lvl1pPr>
              <a:lnSpc>
                <a:spcPct val="100000"/>
              </a:lnSpc>
              <a:defRPr sz="2400" b="0"/>
            </a:lvl1pPr>
          </a:lstStyle>
          <a:p>
            <a:r>
              <a:rPr lang="en-US" dirty="0"/>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r>
              <a:rPr lang="en-US"/>
              <a:t>2/1/20XX</a:t>
            </a:r>
            <a:endParaRPr lang="en-US" dirty="0"/>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4219767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475399"/>
            <a:ext cx="6623040" cy="791861"/>
          </a:xfrm>
        </p:spPr>
        <p:txBody>
          <a:bodyPr>
            <a:normAutofit/>
          </a:bodyPr>
          <a:lstStyle>
            <a:lvl1pPr>
              <a:defRPr/>
            </a:lvl1pPr>
          </a:lstStyle>
          <a:p>
            <a:r>
              <a:rPr lang="en-US" dirty="0"/>
              <a:t>Click to add title</a:t>
            </a:r>
          </a:p>
        </p:txBody>
      </p:sp>
      <p:sp>
        <p:nvSpPr>
          <p:cNvPr id="13" name="Content Placeholder 2">
            <a:extLst>
              <a:ext uri="{FF2B5EF4-FFF2-40B4-BE49-F238E27FC236}">
                <a16:creationId xmlns:a16="http://schemas.microsoft.com/office/drawing/2014/main" id="{40D7EF23-28EE-4115-879A-D95BBAC66241}"/>
              </a:ext>
            </a:extLst>
          </p:cNvPr>
          <p:cNvSpPr>
            <a:spLocks noGrp="1"/>
          </p:cNvSpPr>
          <p:nvPr>
            <p:ph idx="1" hasCustomPrompt="1"/>
          </p:nvPr>
        </p:nvSpPr>
        <p:spPr>
          <a:xfrm>
            <a:off x="787179" y="2502047"/>
            <a:ext cx="6623039" cy="3030599"/>
          </a:xfrm>
        </p:spPr>
        <p:txBody>
          <a:bodyPr anchor="t">
            <a:normAutofit/>
          </a:bodyPr>
          <a:lstStyle>
            <a:lvl1pPr>
              <a:defRPr sz="2000" b="0"/>
            </a:lvl1pPr>
          </a:lstStyle>
          <a:p>
            <a:r>
              <a:rPr lang="en-US" dirty="0"/>
              <a:t>Click to add text</a:t>
            </a:r>
          </a:p>
        </p:txBody>
      </p:sp>
      <p:sp>
        <p:nvSpPr>
          <p:cNvPr id="23" name="Picture Placeholder 22">
            <a:extLst>
              <a:ext uri="{FF2B5EF4-FFF2-40B4-BE49-F238E27FC236}">
                <a16:creationId xmlns:a16="http://schemas.microsoft.com/office/drawing/2014/main" id="{E4B41004-DE9E-4B19-B7DE-91782B37C841}"/>
              </a:ext>
            </a:extLst>
          </p:cNvPr>
          <p:cNvSpPr>
            <a:spLocks noGrp="1"/>
          </p:cNvSpPr>
          <p:nvPr>
            <p:ph type="pic" sz="quarter" idx="13" hasCustomPrompt="1"/>
          </p:nvPr>
        </p:nvSpPr>
        <p:spPr>
          <a:xfrm>
            <a:off x="8194348" y="1085431"/>
            <a:ext cx="3997652" cy="5037857"/>
          </a:xfrm>
          <a:custGeom>
            <a:avLst/>
            <a:gdLst>
              <a:gd name="connsiteX0" fmla="*/ 0 w 3997652"/>
              <a:gd name="connsiteY0" fmla="*/ 0 h 5037857"/>
              <a:gd name="connsiteX1" fmla="*/ 3997652 w 3997652"/>
              <a:gd name="connsiteY1" fmla="*/ 0 h 5037857"/>
              <a:gd name="connsiteX2" fmla="*/ 3997652 w 3997652"/>
              <a:gd name="connsiteY2" fmla="*/ 5037857 h 5037857"/>
              <a:gd name="connsiteX3" fmla="*/ 0 w 3997652"/>
              <a:gd name="connsiteY3" fmla="*/ 5037857 h 5037857"/>
            </a:gdLst>
            <a:ahLst/>
            <a:cxnLst>
              <a:cxn ang="0">
                <a:pos x="connsiteX0" y="connsiteY0"/>
              </a:cxn>
              <a:cxn ang="0">
                <a:pos x="connsiteX1" y="connsiteY1"/>
              </a:cxn>
              <a:cxn ang="0">
                <a:pos x="connsiteX2" y="connsiteY2"/>
              </a:cxn>
              <a:cxn ang="0">
                <a:pos x="connsiteX3" y="connsiteY3"/>
              </a:cxn>
            </a:cxnLst>
            <a:rect l="l" t="t" r="r" b="b"/>
            <a:pathLst>
              <a:path w="3997652" h="5037857">
                <a:moveTo>
                  <a:pt x="0" y="0"/>
                </a:moveTo>
                <a:lnTo>
                  <a:pt x="3997652" y="0"/>
                </a:lnTo>
                <a:lnTo>
                  <a:pt x="3997652" y="5037857"/>
                </a:lnTo>
                <a:lnTo>
                  <a:pt x="0" y="5037857"/>
                </a:lnTo>
                <a:close/>
              </a:path>
            </a:pathLst>
          </a:custGeom>
        </p:spPr>
        <p:txBody>
          <a:bodyPr wrap="square" anchor="t">
            <a:noAutofit/>
          </a:bodyPr>
          <a:lstStyle>
            <a:lvl1pPr algn="ctr">
              <a:defRPr/>
            </a:lvl1pPr>
          </a:lstStyle>
          <a:p>
            <a:r>
              <a:rPr lang="en-US" dirty="0"/>
              <a:t>Click to add photo</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a:t>2/1/20XX</a:t>
            </a:r>
            <a:endParaRPr lang="en-US" dirty="0"/>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25734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6DEFA91-CCB3-4B9E-9CFC-AA9D92073BB2}"/>
              </a:ext>
              <a:ext uri="{C183D7F6-B498-43B3-948B-1728B52AA6E4}">
                <adec:decorative xmlns:adec="http://schemas.microsoft.com/office/drawing/2017/decorative" val="1"/>
              </a:ext>
            </a:extLst>
          </p:cNvPr>
          <p:cNvSpPr/>
          <p:nvPr userDrawn="1"/>
        </p:nvSpPr>
        <p:spPr>
          <a:xfrm>
            <a:off x="0" y="3396996"/>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205915" y="673308"/>
            <a:ext cx="6457717" cy="1580890"/>
          </a:xfrm>
        </p:spPr>
        <p:txBody>
          <a:bodyPr/>
          <a:lstStyle>
            <a:lvl1pPr>
              <a:defRPr/>
            </a:lvl1pPr>
          </a:lstStyle>
          <a:p>
            <a:r>
              <a:rPr lang="en-US" dirty="0"/>
              <a:t>Click to add title</a:t>
            </a:r>
          </a:p>
        </p:txBody>
      </p:sp>
      <p:sp>
        <p:nvSpPr>
          <p:cNvPr id="35" name="Picture Placeholder 5">
            <a:extLst>
              <a:ext uri="{FF2B5EF4-FFF2-40B4-BE49-F238E27FC236}">
                <a16:creationId xmlns:a16="http://schemas.microsoft.com/office/drawing/2014/main" id="{6198A97B-719D-4F79-A04B-46EE272A1D90}"/>
              </a:ext>
            </a:extLst>
          </p:cNvPr>
          <p:cNvSpPr>
            <a:spLocks noGrp="1"/>
          </p:cNvSpPr>
          <p:nvPr>
            <p:ph type="pic" sz="quarter" idx="14" hasCustomPrompt="1"/>
          </p:nvPr>
        </p:nvSpPr>
        <p:spPr>
          <a:xfrm>
            <a:off x="0" y="3461004"/>
            <a:ext cx="4613547" cy="3396996"/>
          </a:xfrm>
        </p:spPr>
        <p:txBody>
          <a:bodyPr anchor="t"/>
          <a:lstStyle>
            <a:lvl1pPr algn="ctr">
              <a:defRPr/>
            </a:lvl1pPr>
          </a:lstStyle>
          <a:p>
            <a:r>
              <a:rPr lang="en-US" dirty="0"/>
              <a:t>Click to add photo</a:t>
            </a:r>
          </a:p>
        </p:txBody>
      </p:sp>
      <p:sp>
        <p:nvSpPr>
          <p:cNvPr id="34" name="Picture Placeholder 5">
            <a:extLst>
              <a:ext uri="{FF2B5EF4-FFF2-40B4-BE49-F238E27FC236}">
                <a16:creationId xmlns:a16="http://schemas.microsoft.com/office/drawing/2014/main" id="{79E62157-5D84-47E4-9718-5408E1C7E769}"/>
              </a:ext>
            </a:extLst>
          </p:cNvPr>
          <p:cNvSpPr>
            <a:spLocks noGrp="1"/>
          </p:cNvSpPr>
          <p:nvPr>
            <p:ph type="pic" sz="quarter" idx="13" hasCustomPrompt="1"/>
          </p:nvPr>
        </p:nvSpPr>
        <p:spPr>
          <a:xfrm>
            <a:off x="0" y="0"/>
            <a:ext cx="4613548" cy="3396994"/>
          </a:xfrm>
        </p:spPr>
        <p:txBody>
          <a:bodyPr anchor="t"/>
          <a:lstStyle>
            <a:lvl1pPr algn="ctr">
              <a:defRPr/>
            </a:lvl1pPr>
          </a:lstStyle>
          <a:p>
            <a:r>
              <a:rPr lang="en-US" dirty="0"/>
              <a:t>Click to add photo</a:t>
            </a:r>
          </a:p>
        </p:txBody>
      </p:sp>
      <p:sp>
        <p:nvSpPr>
          <p:cNvPr id="29" name="Content Placeholder 2">
            <a:extLst>
              <a:ext uri="{FF2B5EF4-FFF2-40B4-BE49-F238E27FC236}">
                <a16:creationId xmlns:a16="http://schemas.microsoft.com/office/drawing/2014/main" id="{551E6FEF-934C-427E-A65F-F501B04FC71D}"/>
              </a:ext>
            </a:extLst>
          </p:cNvPr>
          <p:cNvSpPr>
            <a:spLocks noGrp="1"/>
          </p:cNvSpPr>
          <p:nvPr>
            <p:ph idx="1" hasCustomPrompt="1"/>
          </p:nvPr>
        </p:nvSpPr>
        <p:spPr>
          <a:xfrm>
            <a:off x="5205918" y="2353586"/>
            <a:ext cx="6457717" cy="3767496"/>
          </a:xfrm>
        </p:spPr>
        <p:txBody>
          <a:bodyPr anchor="t">
            <a:normAutofit/>
          </a:bodyPr>
          <a:lstStyle>
            <a:lvl1pPr>
              <a:defRPr sz="1600" b="0" baseline="0"/>
            </a:lvl1pPr>
          </a:lstStyle>
          <a:p>
            <a:r>
              <a:rPr lang="en-US" dirty="0"/>
              <a:t>Click to add text</a:t>
            </a:r>
          </a:p>
        </p:txBody>
      </p:sp>
      <p:sp>
        <p:nvSpPr>
          <p:cNvPr id="31" name="Footer Placeholder 4">
            <a:extLst>
              <a:ext uri="{FF2B5EF4-FFF2-40B4-BE49-F238E27FC236}">
                <a16:creationId xmlns:a16="http://schemas.microsoft.com/office/drawing/2014/main" id="{CA12CF76-B207-465C-A494-3C57818ACCE6}"/>
              </a:ext>
            </a:extLst>
          </p:cNvPr>
          <p:cNvSpPr>
            <a:spLocks noGrp="1"/>
          </p:cNvSpPr>
          <p:nvPr>
            <p:ph type="ftr" sz="quarter" idx="11"/>
          </p:nvPr>
        </p:nvSpPr>
        <p:spPr>
          <a:xfrm>
            <a:off x="261906" y="6309360"/>
            <a:ext cx="4097030" cy="457200"/>
          </a:xfrm>
        </p:spPr>
        <p:txBody>
          <a:bodyPr/>
          <a:lstStyle>
            <a:lvl1pPr>
              <a:defRPr>
                <a:effectLst>
                  <a:outerShdw blurRad="50800" dist="38100" dir="240000" algn="ctr" rotWithShape="0">
                    <a:schemeClr val="tx1">
                      <a:alpha val="43000"/>
                    </a:schemeClr>
                  </a:outerShdw>
                </a:effectLst>
              </a:defRPr>
            </a:lvl1pPr>
          </a:lstStyle>
          <a:p>
            <a:r>
              <a:rPr lang="en-US" dirty="0"/>
              <a:t>Presentation Title</a:t>
            </a:r>
          </a:p>
        </p:txBody>
      </p:sp>
      <p:sp>
        <p:nvSpPr>
          <p:cNvPr id="30" name="Date Placeholder 3">
            <a:extLst>
              <a:ext uri="{FF2B5EF4-FFF2-40B4-BE49-F238E27FC236}">
                <a16:creationId xmlns:a16="http://schemas.microsoft.com/office/drawing/2014/main" id="{9F682261-0FB4-4600-86B5-DDF27881F743}"/>
              </a:ext>
            </a:extLst>
          </p:cNvPr>
          <p:cNvSpPr>
            <a:spLocks noGrp="1"/>
          </p:cNvSpPr>
          <p:nvPr>
            <p:ph type="dt" sz="half" idx="10"/>
          </p:nvPr>
        </p:nvSpPr>
        <p:spPr>
          <a:xfrm>
            <a:off x="5205303" y="6309360"/>
            <a:ext cx="3411973" cy="457200"/>
          </a:xfrm>
        </p:spPr>
        <p:txBody>
          <a:bodyPr/>
          <a:lstStyle>
            <a:lvl1pPr>
              <a:defRPr>
                <a:effectLst/>
              </a:defRPr>
            </a:lvl1pPr>
          </a:lstStyle>
          <a:p>
            <a:r>
              <a:rPr lang="en-US">
                <a:solidFill>
                  <a:schemeClr val="tx2"/>
                </a:solidFill>
              </a:rPr>
              <a:t>2/1/20XX</a:t>
            </a:r>
            <a:endParaRPr lang="en-US" dirty="0"/>
          </a:p>
        </p:txBody>
      </p:sp>
      <p:sp>
        <p:nvSpPr>
          <p:cNvPr id="32" name="Slide Number Placeholder 5">
            <a:extLst>
              <a:ext uri="{FF2B5EF4-FFF2-40B4-BE49-F238E27FC236}">
                <a16:creationId xmlns:a16="http://schemas.microsoft.com/office/drawing/2014/main" id="{632EB37A-06D5-4BC7-BC11-75B1719B0EA4}"/>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34852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DBF0FB-88D2-4271-BFAF-D129CF8C2F68}"/>
              </a:ext>
            </a:extLst>
          </p:cNvPr>
          <p:cNvSpPr/>
          <p:nvPr userDrawn="1"/>
        </p:nvSpPr>
        <p:spPr>
          <a:xfrm>
            <a:off x="7547855" y="-4078"/>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2B807B-6DFA-471C-B675-016416207F0E}"/>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55D4C0-9882-489D-AD77-A9F38B3784A6}"/>
              </a:ext>
            </a:extLst>
          </p:cNvPr>
          <p:cNvSpPr/>
          <p:nvPr userDrawn="1"/>
        </p:nvSpPr>
        <p:spPr>
          <a:xfrm>
            <a:off x="7585468" y="1095508"/>
            <a:ext cx="46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63F61843-5C9C-49E0-8A90-64085BC79F79}"/>
              </a:ext>
            </a:extLst>
          </p:cNvPr>
          <p:cNvSpPr>
            <a:spLocks noGrp="1"/>
          </p:cNvSpPr>
          <p:nvPr>
            <p:ph type="ctrTitle" hasCustomPrompt="1"/>
          </p:nvPr>
        </p:nvSpPr>
        <p:spPr>
          <a:xfrm>
            <a:off x="7973503" y="1709530"/>
            <a:ext cx="3754671" cy="2528515"/>
          </a:xfrm>
        </p:spPr>
        <p:txBody>
          <a:bodyPr anchor="b"/>
          <a:lstStyle>
            <a:lvl1pPr>
              <a:lnSpc>
                <a:spcPct val="100000"/>
              </a:lnSpc>
              <a:defRPr/>
            </a:lvl1pPr>
          </a:lstStyle>
          <a:p>
            <a:r>
              <a:rPr lang="en-US" sz="3600" b="1" cap="none" dirty="0">
                <a:solidFill>
                  <a:schemeClr val="tx2"/>
                </a:solidFill>
              </a:rPr>
              <a:t>Click to add title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7976914" y="4238046"/>
            <a:ext cx="3806919" cy="1741404"/>
          </a:xfrm>
        </p:spPr>
        <p:txBody>
          <a:bodyPr anchor="t">
            <a:normAutofit/>
          </a:bodyPr>
          <a:lstStyle>
            <a:lvl1pPr>
              <a:defRPr sz="1600" b="0"/>
            </a:lvl1pPr>
          </a:lstStyle>
          <a:p>
            <a:r>
              <a:rPr lang="en-US" sz="2000" dirty="0">
                <a:solidFill>
                  <a:schemeClr val="tx2"/>
                </a:solidFill>
              </a:rPr>
              <a:t>Click to add subtitle</a:t>
            </a:r>
          </a:p>
        </p:txBody>
      </p:sp>
      <p:sp>
        <p:nvSpPr>
          <p:cNvPr id="32" name="Rectangle 31">
            <a:extLst>
              <a:ext uri="{FF2B5EF4-FFF2-40B4-BE49-F238E27FC236}">
                <a16:creationId xmlns:a16="http://schemas.microsoft.com/office/drawing/2014/main" id="{247A5DB4-1ED7-4630-89AF-F1802E44EF89}"/>
              </a:ext>
            </a:extLst>
          </p:cNvPr>
          <p:cNvSpPr/>
          <p:nvPr userDrawn="1"/>
        </p:nvSpPr>
        <p:spPr>
          <a:xfrm>
            <a:off x="0" y="6144405"/>
            <a:ext cx="7534656"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5D4012-4107-490F-A369-EA7063242A98}"/>
              </a:ext>
            </a:extLst>
          </p:cNvPr>
          <p:cNvSpPr/>
          <p:nvPr userDrawn="1"/>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95C79E2-9EA5-4713-B4AF-0E4572CFFA2F}"/>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74C09E2-06F0-4230-8DAD-A0DBF01F8603}"/>
              </a:ext>
            </a:extLst>
          </p:cNvPr>
          <p:cNvSpPr/>
          <p:nvPr userDrawn="1"/>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hasCustomPrompt="1"/>
          </p:nvPr>
        </p:nvSpPr>
        <p:spPr>
          <a:xfrm>
            <a:off x="1" y="1095509"/>
            <a:ext cx="7519932" cy="5016892"/>
          </a:xfrm>
        </p:spPr>
        <p:txBody>
          <a:bodyPr anchor="t"/>
          <a:lstStyle>
            <a:lvl1pPr algn="ctr">
              <a:defRPr/>
            </a:lvl1pPr>
          </a:lstStyle>
          <a:p>
            <a:r>
              <a:rPr lang="en-US" dirty="0"/>
              <a:t>Click to add photo</a:t>
            </a:r>
          </a:p>
        </p:txBody>
      </p:sp>
    </p:spTree>
    <p:extLst>
      <p:ext uri="{BB962C8B-B14F-4D97-AF65-F5344CB8AC3E}">
        <p14:creationId xmlns:p14="http://schemas.microsoft.com/office/powerpoint/2010/main" val="364049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EBA854-A26D-41C5-9D40-DF6B49ACB136}"/>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995BFA7-EB65-4E20-A693-324FEF74D3AE}"/>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A9E9218-0397-4231-81F4-03972AB6A3DD}"/>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1905177-1789-44BB-950A-7018653E6466}"/>
              </a:ext>
            </a:extLst>
          </p:cNvPr>
          <p:cNvSpPr>
            <a:spLocks noGrp="1"/>
          </p:cNvSpPr>
          <p:nvPr>
            <p:ph type="title" hasCustomPrompt="1"/>
          </p:nvPr>
        </p:nvSpPr>
        <p:spPr>
          <a:xfrm>
            <a:off x="1535371" y="1044054"/>
            <a:ext cx="10013709" cy="1030360"/>
          </a:xfrm>
        </p:spPr>
        <p:txBody>
          <a:bodyPr/>
          <a:lstStyle>
            <a:lvl1pPr>
              <a:defRPr>
                <a:solidFill>
                  <a:schemeClr val="bg1"/>
                </a:solidFill>
              </a:defRPr>
            </a:lvl1pPr>
          </a:lstStyle>
          <a:p>
            <a:r>
              <a:rPr lang="en-US" dirty="0">
                <a:solidFill>
                  <a:schemeClr val="bg1"/>
                </a:solidFill>
              </a:rPr>
              <a:t>Click to add title</a:t>
            </a:r>
          </a:p>
        </p:txBody>
      </p:sp>
      <p:sp>
        <p:nvSpPr>
          <p:cNvPr id="16" name="Rectangle 15">
            <a:extLst>
              <a:ext uri="{FF2B5EF4-FFF2-40B4-BE49-F238E27FC236}">
                <a16:creationId xmlns:a16="http://schemas.microsoft.com/office/drawing/2014/main" id="{AF2F4B8C-C655-4441-A7FF-616EF634E6E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89301A4-3CA9-4D0E-944E-1BE5921FA0B3}"/>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4">
            <a:extLst>
              <a:ext uri="{FF2B5EF4-FFF2-40B4-BE49-F238E27FC236}">
                <a16:creationId xmlns:a16="http://schemas.microsoft.com/office/drawing/2014/main" id="{A9C29C55-D1EC-4DD4-BA5B-11E4AB1578D7}"/>
              </a:ext>
            </a:extLst>
          </p:cNvPr>
          <p:cNvSpPr>
            <a:spLocks noGrp="1"/>
          </p:cNvSpPr>
          <p:nvPr>
            <p:ph type="ftr" sz="quarter" idx="11"/>
          </p:nvPr>
        </p:nvSpPr>
        <p:spPr>
          <a:xfrm>
            <a:off x="1535371" y="6309360"/>
            <a:ext cx="5732061" cy="457200"/>
          </a:xfrm>
        </p:spPr>
        <p:txBody>
          <a:bodyPr/>
          <a:lstStyle/>
          <a:p>
            <a:r>
              <a:rPr lang="en-US" dirty="0"/>
              <a:t>Presentation Title</a:t>
            </a:r>
          </a:p>
        </p:txBody>
      </p:sp>
      <p:sp>
        <p:nvSpPr>
          <p:cNvPr id="20" name="Date Placeholder 3">
            <a:extLst>
              <a:ext uri="{FF2B5EF4-FFF2-40B4-BE49-F238E27FC236}">
                <a16:creationId xmlns:a16="http://schemas.microsoft.com/office/drawing/2014/main" id="{C31C8C6B-3212-41F0-A8A1-4A6A700AFB9D}"/>
              </a:ext>
            </a:extLst>
          </p:cNvPr>
          <p:cNvSpPr>
            <a:spLocks noGrp="1"/>
          </p:cNvSpPr>
          <p:nvPr>
            <p:ph type="dt" sz="half" idx="10"/>
          </p:nvPr>
        </p:nvSpPr>
        <p:spPr>
          <a:xfrm>
            <a:off x="8202168" y="6309360"/>
            <a:ext cx="2148840" cy="457200"/>
          </a:xfrm>
        </p:spPr>
        <p:txBody>
          <a:bodyPr/>
          <a:lstStyle/>
          <a:p>
            <a:r>
              <a:rPr lang="en-US"/>
              <a:t>2/1/20XX</a:t>
            </a:r>
            <a:endParaRPr lang="en-US" dirty="0"/>
          </a:p>
        </p:txBody>
      </p:sp>
      <p:sp>
        <p:nvSpPr>
          <p:cNvPr id="21" name="Slide Number Placeholder 5">
            <a:extLst>
              <a:ext uri="{FF2B5EF4-FFF2-40B4-BE49-F238E27FC236}">
                <a16:creationId xmlns:a16="http://schemas.microsoft.com/office/drawing/2014/main" id="{67357410-255F-470C-AD92-44B15997A771}"/>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60435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1044054"/>
            <a:ext cx="10013709" cy="1030360"/>
          </a:xfrm>
        </p:spPr>
        <p:txBody>
          <a:bodyPr/>
          <a:lstStyle>
            <a:lvl1pPr>
              <a:defRPr>
                <a:solidFill>
                  <a:schemeClr val="bg1"/>
                </a:solidFill>
              </a:defRPr>
            </a:lvl1pPr>
          </a:lstStyle>
          <a:p>
            <a:r>
              <a:rPr lang="en-US" dirty="0">
                <a:solidFill>
                  <a:schemeClr val="bg1"/>
                </a:solidFill>
              </a:rPr>
              <a:t>Click to add title</a:t>
            </a:r>
          </a:p>
        </p:txBody>
      </p:sp>
      <p:sp>
        <p:nvSpPr>
          <p:cNvPr id="10" name="Rectangle 9">
            <a:extLst>
              <a:ext uri="{FF2B5EF4-FFF2-40B4-BE49-F238E27FC236}">
                <a16:creationId xmlns:a16="http://schemas.microsoft.com/office/drawing/2014/main" id="{7278DD10-67BC-4E87-A788-A45C6093F5F8}"/>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732061" cy="457200"/>
          </a:xfrm>
        </p:spPr>
        <p:txBody>
          <a:bodyPr/>
          <a:lstStyle/>
          <a:p>
            <a:r>
              <a:rPr lang="en-US" dirty="0"/>
              <a:t>Presentation Title</a:t>
            </a:r>
          </a:p>
        </p:txBody>
      </p:sp>
      <p:sp>
        <p:nvSpPr>
          <p:cNvPr id="13" name="Date Placeholder 3">
            <a:extLst>
              <a:ext uri="{FF2B5EF4-FFF2-40B4-BE49-F238E27FC236}">
                <a16:creationId xmlns:a16="http://schemas.microsoft.com/office/drawing/2014/main" id="{49ADD171-0134-4347-A2D8-0B9D7634F1B2}"/>
              </a:ext>
            </a:extLst>
          </p:cNvPr>
          <p:cNvSpPr>
            <a:spLocks noGrp="1"/>
          </p:cNvSpPr>
          <p:nvPr>
            <p:ph type="dt" sz="half" idx="10"/>
          </p:nvPr>
        </p:nvSpPr>
        <p:spPr>
          <a:xfrm>
            <a:off x="8202168" y="6309360"/>
            <a:ext cx="2148840" cy="457200"/>
          </a:xfrm>
        </p:spPr>
        <p:txBody>
          <a:bodyPr/>
          <a:lstStyle/>
          <a:p>
            <a:r>
              <a:rPr lang="en-US"/>
              <a:t>2/1/20XX</a:t>
            </a:r>
            <a:endParaRPr lang="en-US" dirty="0"/>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68456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8A107B-E23F-4793-95B4-335240DB97AF}"/>
              </a:ext>
              <a:ext uri="{C183D7F6-B498-43B3-948B-1728B52AA6E4}">
                <adec:decorative xmlns:adec="http://schemas.microsoft.com/office/drawing/2017/decorative" val="1"/>
              </a:ext>
            </a:extLst>
          </p:cNvPr>
          <p:cNvSpPr/>
          <p:nvPr userDrawn="1"/>
        </p:nvSpPr>
        <p:spPr>
          <a:xfrm>
            <a:off x="4551118"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B7568F3C-8CA8-489A-9870-E2C458355CCA}"/>
              </a:ext>
            </a:extLst>
          </p:cNvPr>
          <p:cNvSpPr>
            <a:spLocks noGrp="1"/>
          </p:cNvSpPr>
          <p:nvPr>
            <p:ph type="pic" sz="quarter" idx="13" hasCustomPrompt="1"/>
          </p:nvPr>
        </p:nvSpPr>
        <p:spPr>
          <a:xfrm>
            <a:off x="0" y="0"/>
            <a:ext cx="12192000" cy="6858000"/>
          </a:xfrm>
          <a:custGeom>
            <a:avLst/>
            <a:gdLst>
              <a:gd name="connsiteX0" fmla="*/ 4615126 w 12192000"/>
              <a:gd name="connsiteY0" fmla="*/ 0 h 6858000"/>
              <a:gd name="connsiteX1" fmla="*/ 12192000 w 12192000"/>
              <a:gd name="connsiteY1" fmla="*/ 0 h 6858000"/>
              <a:gd name="connsiteX2" fmla="*/ 12192000 w 12192000"/>
              <a:gd name="connsiteY2" fmla="*/ 6858000 h 6858000"/>
              <a:gd name="connsiteX3" fmla="*/ 4615126 w 12192000"/>
              <a:gd name="connsiteY3" fmla="*/ 6858000 h 6858000"/>
              <a:gd name="connsiteX4" fmla="*/ 0 w 12192000"/>
              <a:gd name="connsiteY4" fmla="*/ 0 h 6858000"/>
              <a:gd name="connsiteX5" fmla="*/ 4551118 w 12192000"/>
              <a:gd name="connsiteY5" fmla="*/ 0 h 6858000"/>
              <a:gd name="connsiteX6" fmla="*/ 455111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615126" y="0"/>
                </a:moveTo>
                <a:lnTo>
                  <a:pt x="12192000" y="0"/>
                </a:lnTo>
                <a:lnTo>
                  <a:pt x="12192000" y="6858000"/>
                </a:lnTo>
                <a:lnTo>
                  <a:pt x="4615126" y="6858000"/>
                </a:lnTo>
                <a:close/>
                <a:moveTo>
                  <a:pt x="0" y="0"/>
                </a:moveTo>
                <a:lnTo>
                  <a:pt x="4551118" y="0"/>
                </a:lnTo>
                <a:lnTo>
                  <a:pt x="4551118" y="6858000"/>
                </a:lnTo>
                <a:lnTo>
                  <a:pt x="0" y="6858000"/>
                </a:lnTo>
                <a:close/>
              </a:path>
            </a:pathLst>
          </a:custGeom>
        </p:spPr>
        <p:txBody>
          <a:bodyPr wrap="square" anchor="t">
            <a:noAutofit/>
          </a:bodyPr>
          <a:lstStyle>
            <a:lvl1pPr algn="ctr">
              <a:defRPr/>
            </a:lvl1pPr>
          </a:lstStyle>
          <a:p>
            <a:r>
              <a:rPr lang="en-US" dirty="0"/>
              <a:t>Click to add photo</a:t>
            </a:r>
          </a:p>
        </p:txBody>
      </p:sp>
      <p:sp>
        <p:nvSpPr>
          <p:cNvPr id="2" name="Title 1">
            <a:extLst>
              <a:ext uri="{FF2B5EF4-FFF2-40B4-BE49-F238E27FC236}">
                <a16:creationId xmlns:a16="http://schemas.microsoft.com/office/drawing/2014/main" id="{CE2C14E8-F37D-4BEA-9D62-5E707EDF0D44}"/>
              </a:ext>
            </a:extLst>
          </p:cNvPr>
          <p:cNvSpPr>
            <a:spLocks noGrp="1"/>
          </p:cNvSpPr>
          <p:nvPr>
            <p:ph type="title" hasCustomPrompt="1"/>
          </p:nvPr>
        </p:nvSpPr>
        <p:spPr>
          <a:xfrm>
            <a:off x="-1725" y="1095508"/>
            <a:ext cx="4606535" cy="3936931"/>
          </a:xfrm>
          <a:solidFill>
            <a:schemeClr val="tx2"/>
          </a:solidFill>
        </p:spPr>
        <p:txBody>
          <a:bodyPr rIns="365760" anchor="b"/>
          <a:lstStyle>
            <a:lvl1pPr marL="365760">
              <a:lnSpc>
                <a:spcPct val="100000"/>
              </a:lnSpc>
              <a:spcBef>
                <a:spcPts val="1000"/>
              </a:spcBef>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D1784D33-9C88-49E6-8F90-05148C5496F5}"/>
              </a:ext>
            </a:extLst>
          </p:cNvPr>
          <p:cNvSpPr>
            <a:spLocks noGrp="1"/>
          </p:cNvSpPr>
          <p:nvPr>
            <p:ph type="body" sz="quarter" idx="14"/>
          </p:nvPr>
        </p:nvSpPr>
        <p:spPr>
          <a:xfrm>
            <a:off x="-1726" y="5032439"/>
            <a:ext cx="4606535" cy="1079962"/>
          </a:xfrm>
          <a:solidFill>
            <a:schemeClr val="tx2"/>
          </a:solidFill>
        </p:spPr>
        <p:txBody>
          <a:bodyPr anchor="ctr"/>
          <a:lstStyle>
            <a:lvl1pPr marL="365760">
              <a:spcBef>
                <a:spcPts val="1000"/>
              </a:spcBef>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Footer Placeholder 4">
            <a:extLst>
              <a:ext uri="{FF2B5EF4-FFF2-40B4-BE49-F238E27FC236}">
                <a16:creationId xmlns:a16="http://schemas.microsoft.com/office/drawing/2014/main" id="{5CD820E0-0083-439B-A9DE-C3DEA1DEA851}"/>
              </a:ext>
            </a:extLst>
          </p:cNvPr>
          <p:cNvSpPr>
            <a:spLocks noGrp="1"/>
          </p:cNvSpPr>
          <p:nvPr>
            <p:ph type="ftr" sz="quarter" idx="11"/>
          </p:nvPr>
        </p:nvSpPr>
        <p:spPr>
          <a:xfrm>
            <a:off x="855388" y="6309360"/>
            <a:ext cx="6007691"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26" name="Date Placeholder 3">
            <a:extLst>
              <a:ext uri="{FF2B5EF4-FFF2-40B4-BE49-F238E27FC236}">
                <a16:creationId xmlns:a16="http://schemas.microsoft.com/office/drawing/2014/main" id="{D8A8D931-E01B-43C0-806F-2413BF5938FC}"/>
              </a:ext>
            </a:extLst>
          </p:cNvPr>
          <p:cNvSpPr>
            <a:spLocks noGrp="1"/>
          </p:cNvSpPr>
          <p:nvPr>
            <p:ph type="dt" sz="half" idx="10"/>
          </p:nvPr>
        </p:nvSpPr>
        <p:spPr>
          <a:xfrm>
            <a:off x="8197353" y="6309360"/>
            <a:ext cx="2151134"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a:t>2/1/20XX</a:t>
            </a:r>
            <a:endParaRPr lang="en-US" dirty="0"/>
          </a:p>
        </p:txBody>
      </p:sp>
      <p:sp>
        <p:nvSpPr>
          <p:cNvPr id="27" name="Slide Number Placeholder 6">
            <a:extLst>
              <a:ext uri="{FF2B5EF4-FFF2-40B4-BE49-F238E27FC236}">
                <a16:creationId xmlns:a16="http://schemas.microsoft.com/office/drawing/2014/main" id="{0F3F4E6D-F4D2-430F-A2C3-3C037D778F4B}"/>
              </a:ext>
            </a:extLst>
          </p:cNvPr>
          <p:cNvSpPr>
            <a:spLocks noGrp="1"/>
          </p:cNvSpPr>
          <p:nvPr>
            <p:ph type="sldNum" sz="quarter" idx="12"/>
          </p:nvPr>
        </p:nvSpPr>
        <p:spPr>
          <a:xfrm>
            <a:off x="10569202" y="6309360"/>
            <a:ext cx="979879" cy="457200"/>
          </a:xfrm>
        </p:spPr>
        <p:txBody>
          <a:bodyPr/>
          <a:lstStyle>
            <a:lvl1pP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74793158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9F91A3C-7ABB-4E5E-B04F-29DB072AE13C}"/>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9EB9AABE-3FBC-4E64-8672-D073D4A3F412}"/>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8FF13AE-FEBF-40A1-A799-6EB275CBBCB5}"/>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EACBDB11-07EC-4982-BBFA-8EECF50C7B93}"/>
              </a:ext>
            </a:extLst>
          </p:cNvPr>
          <p:cNvSpPr>
            <a:spLocks noGrp="1"/>
          </p:cNvSpPr>
          <p:nvPr>
            <p:ph type="title" hasCustomPrompt="1"/>
          </p:nvPr>
        </p:nvSpPr>
        <p:spPr>
          <a:xfrm>
            <a:off x="1535372" y="4872251"/>
            <a:ext cx="10013709" cy="1030360"/>
          </a:xfrm>
        </p:spPr>
        <p:txBody>
          <a:bodyPr/>
          <a:lstStyle>
            <a:lvl1pPr>
              <a:defRPr>
                <a:solidFill>
                  <a:schemeClr val="bg1"/>
                </a:solidFill>
              </a:defRPr>
            </a:lvl1pPr>
          </a:lstStyle>
          <a:p>
            <a:r>
              <a:rPr lang="en-US" dirty="0">
                <a:solidFill>
                  <a:schemeClr val="bg1"/>
                </a:solidFill>
              </a:rPr>
              <a:t>Click to add title</a:t>
            </a:r>
          </a:p>
        </p:txBody>
      </p:sp>
      <p:sp>
        <p:nvSpPr>
          <p:cNvPr id="30" name="Rectangle 29">
            <a:extLst>
              <a:ext uri="{FF2B5EF4-FFF2-40B4-BE49-F238E27FC236}">
                <a16:creationId xmlns:a16="http://schemas.microsoft.com/office/drawing/2014/main" id="{67B21770-EBB9-4C73-BE13-26901F3CC9FB}"/>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172AFA4-5141-4F0F-B9F6-0BE3ADBED218}"/>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ooter Placeholder 4">
            <a:extLst>
              <a:ext uri="{FF2B5EF4-FFF2-40B4-BE49-F238E27FC236}">
                <a16:creationId xmlns:a16="http://schemas.microsoft.com/office/drawing/2014/main" id="{41DE758B-03CF-48F8-BCBE-AD97B70428DF}"/>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34" name="Date Placeholder 3">
            <a:extLst>
              <a:ext uri="{FF2B5EF4-FFF2-40B4-BE49-F238E27FC236}">
                <a16:creationId xmlns:a16="http://schemas.microsoft.com/office/drawing/2014/main" id="{1640606E-041A-4385-96D7-3C6E775E3FA4}"/>
              </a:ext>
            </a:extLst>
          </p:cNvPr>
          <p:cNvSpPr>
            <a:spLocks noGrp="1"/>
          </p:cNvSpPr>
          <p:nvPr>
            <p:ph type="dt" sz="half" idx="10"/>
          </p:nvPr>
        </p:nvSpPr>
        <p:spPr>
          <a:xfrm>
            <a:off x="8202168" y="6309360"/>
            <a:ext cx="2148840" cy="457200"/>
          </a:xfrm>
        </p:spPr>
        <p:txBody>
          <a:bodyPr/>
          <a:lstStyle/>
          <a:p>
            <a:r>
              <a:rPr lang="en-US"/>
              <a:t>2/1/20XX</a:t>
            </a:r>
            <a:endParaRPr lang="en-US" dirty="0"/>
          </a:p>
        </p:txBody>
      </p:sp>
      <p:sp>
        <p:nvSpPr>
          <p:cNvPr id="35" name="Slide Number Placeholder 5">
            <a:extLst>
              <a:ext uri="{FF2B5EF4-FFF2-40B4-BE49-F238E27FC236}">
                <a16:creationId xmlns:a16="http://schemas.microsoft.com/office/drawing/2014/main" id="{35844B60-1EF6-4A90-9030-B5043BCD058B}"/>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67259975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796342-0E80-4F8E-9563-9F5EDFC0DDF2}"/>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39B2F5D-C3BA-453E-8F4D-97074F48C7AE}"/>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2251"/>
            <a:ext cx="10013709" cy="1030360"/>
          </a:xfrm>
        </p:spPr>
        <p:txBody>
          <a:bodyPr/>
          <a:lstStyle>
            <a:lvl1pPr>
              <a:defRPr>
                <a:solidFill>
                  <a:schemeClr val="bg1"/>
                </a:solidFill>
              </a:defRPr>
            </a:lvl1pPr>
          </a:lstStyle>
          <a:p>
            <a:r>
              <a:rPr lang="en-US" dirty="0">
                <a:solidFill>
                  <a:schemeClr val="bg1"/>
                </a:solidFill>
              </a:rPr>
              <a:t>Click to add title</a:t>
            </a:r>
          </a:p>
        </p:txBody>
      </p:sp>
      <p:sp>
        <p:nvSpPr>
          <p:cNvPr id="6" name="Rectangle 5">
            <a:extLst>
              <a:ext uri="{FF2B5EF4-FFF2-40B4-BE49-F238E27FC236}">
                <a16:creationId xmlns:a16="http://schemas.microsoft.com/office/drawing/2014/main" id="{D874FDF0-F4BE-433D-86EE-9E1832D4388B}"/>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DFCD07-1301-45ED-B326-449ECFADE70D}"/>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9" name="Date Placeholder 3">
            <a:extLst>
              <a:ext uri="{FF2B5EF4-FFF2-40B4-BE49-F238E27FC236}">
                <a16:creationId xmlns:a16="http://schemas.microsoft.com/office/drawing/2014/main" id="{57804587-2E59-4D83-B86E-83ADAE4FDC13}"/>
              </a:ext>
            </a:extLst>
          </p:cNvPr>
          <p:cNvSpPr>
            <a:spLocks noGrp="1"/>
          </p:cNvSpPr>
          <p:nvPr>
            <p:ph type="dt" sz="half" idx="10"/>
          </p:nvPr>
        </p:nvSpPr>
        <p:spPr>
          <a:xfrm>
            <a:off x="8202168" y="6309360"/>
            <a:ext cx="2148840" cy="457200"/>
          </a:xfrm>
        </p:spPr>
        <p:txBody>
          <a:bodyPr/>
          <a:lstStyle/>
          <a:p>
            <a:r>
              <a:rPr lang="en-US"/>
              <a:t>2/1/20XX</a:t>
            </a:r>
            <a:endParaRPr lang="en-US" dirty="0"/>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06689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76671" y="6309360"/>
            <a:ext cx="454961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2/1/20XX</a:t>
            </a:r>
            <a:endParaRPr lang="en-US" dirty="0"/>
          </a:p>
        </p:txBody>
      </p:sp>
      <p:sp>
        <p:nvSpPr>
          <p:cNvPr id="5" name="Footer Placeholder 4"/>
          <p:cNvSpPr>
            <a:spLocks noGrp="1"/>
          </p:cNvSpPr>
          <p:nvPr>
            <p:ph type="ftr" sz="quarter" idx="3"/>
          </p:nvPr>
        </p:nvSpPr>
        <p:spPr>
          <a:xfrm>
            <a:off x="642918"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dirty="0"/>
              <a:t>Presentation Title</a:t>
            </a: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1293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hf hdr="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hyperlink" Target="https://en.wikipedia.org/wiki/File:Open_Access_logo_PLoS_transparent.svg" TargetMode="Externa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62.png"/><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3.xml"/><Relationship Id="rId4" Type="http://schemas.openxmlformats.org/officeDocument/2006/relationships/hyperlink" Target="https://pxhere.com/en/photo/559565"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igi-global.com/publish/submit-a-proposal/book-proposal/" TargetMode="External"/><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hyperlink" Target="https://www.igi-global.com/publish/submit-a-proposal/journal-proposal/" TargetMode="Externa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0.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mailto:acquisition@igi-global.com" TargetMode="External"/><Relationship Id="rId3" Type="http://schemas.openxmlformats.org/officeDocument/2006/relationships/image" Target="../media/image86.jpeg"/><Relationship Id="rId7" Type="http://schemas.openxmlformats.org/officeDocument/2006/relationships/hyperlink" Target="http://www.igi-global.com/"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mailto:mwagner@igi-global.com" TargetMode="External"/><Relationship Id="rId5" Type="http://schemas.openxmlformats.org/officeDocument/2006/relationships/hyperlink" Target="https://researchleap.com/intercultural-work-environment-leadership-style/" TargetMode="External"/><Relationship Id="rId4" Type="http://schemas.openxmlformats.org/officeDocument/2006/relationships/image" Target="../media/image87.jpg"/><Relationship Id="rId9"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hyperlink" Target="https://libraries.uta.edu/research/scholcomm/open/publishing" TargetMode="External"/><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diagramLayout" Target="../diagrams/layout3.xml"/><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11" Type="http://schemas.openxmlformats.org/officeDocument/2006/relationships/image" Target="../media/image32.png"/><Relationship Id="rId5" Type="http://schemas.openxmlformats.org/officeDocument/2006/relationships/diagramColors" Target="../diagrams/colors3.xml"/><Relationship Id="rId10" Type="http://schemas.openxmlformats.org/officeDocument/2006/relationships/image" Target="../media/image31.png"/><Relationship Id="rId4" Type="http://schemas.openxmlformats.org/officeDocument/2006/relationships/diagramQuickStyle" Target="../diagrams/quickStyle3.xml"/><Relationship Id="rId9" Type="http://schemas.openxmlformats.org/officeDocument/2006/relationships/image" Target="../media/image30.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1628775" y="1057275"/>
            <a:ext cx="5122545" cy="2173288"/>
          </a:xfrm>
        </p:spPr>
        <p:txBody>
          <a:bodyPr vert="horz" lIns="109728" tIns="109728" rIns="109728" bIns="91440" rtlCol="0" anchor="ctr">
            <a:normAutofit fontScale="90000"/>
          </a:bodyPr>
          <a:lstStyle/>
          <a:p>
            <a:r>
              <a:rPr lang="en-US" dirty="0"/>
              <a:t>Scholarly Publishing with IGI Global</a:t>
            </a:r>
          </a:p>
        </p:txBody>
      </p:sp>
      <p:sp>
        <p:nvSpPr>
          <p:cNvPr id="8" name="Subtitle 7">
            <a:extLst>
              <a:ext uri="{FF2B5EF4-FFF2-40B4-BE49-F238E27FC236}">
                <a16:creationId xmlns:a16="http://schemas.microsoft.com/office/drawing/2014/main" id="{4B0552E2-3F84-4A73-A16B-C54043C663D5}"/>
              </a:ext>
            </a:extLst>
          </p:cNvPr>
          <p:cNvSpPr>
            <a:spLocks noGrp="1"/>
          </p:cNvSpPr>
          <p:nvPr>
            <p:ph type="subTitle" idx="1"/>
          </p:nvPr>
        </p:nvSpPr>
        <p:spPr>
          <a:xfrm>
            <a:off x="1646643" y="3751119"/>
            <a:ext cx="4985065" cy="1606163"/>
          </a:xfrm>
        </p:spPr>
        <p:txBody>
          <a:bodyPr vert="horz" lIns="109728" tIns="109728" rIns="109728" bIns="91440" rtlCol="0" anchor="t">
            <a:normAutofit/>
          </a:bodyPr>
          <a:lstStyle/>
          <a:p>
            <a:r>
              <a:rPr lang="en-US" dirty="0"/>
              <a:t>How to Get Your Work Published and Recognized</a:t>
            </a:r>
          </a:p>
        </p:txBody>
      </p:sp>
      <p:sp>
        <p:nvSpPr>
          <p:cNvPr id="5" name="Date Placeholder 4">
            <a:extLst>
              <a:ext uri="{FF2B5EF4-FFF2-40B4-BE49-F238E27FC236}">
                <a16:creationId xmlns:a16="http://schemas.microsoft.com/office/drawing/2014/main" id="{63029686-87BE-4E75-8373-8D06DD4412B3}"/>
              </a:ext>
            </a:extLst>
          </p:cNvPr>
          <p:cNvSpPr>
            <a:spLocks noGrp="1"/>
          </p:cNvSpPr>
          <p:nvPr>
            <p:ph type="dt" sz="half" idx="10"/>
          </p:nvPr>
        </p:nvSpPr>
        <p:spPr/>
        <p:txBody>
          <a:bodyPr/>
          <a:lstStyle/>
          <a:p>
            <a:pPr algn="l"/>
            <a:r>
              <a:rPr lang="en-US" dirty="0">
                <a:solidFill>
                  <a:srgbClr val="FFFFFF"/>
                </a:solidFill>
                <a:effectLst>
                  <a:outerShdw blurRad="50800" dist="38100" dir="2700000" algn="tl" rotWithShape="0">
                    <a:prstClr val="black">
                      <a:alpha val="43000"/>
                    </a:prstClr>
                  </a:outerShdw>
                </a:effectLst>
              </a:rPr>
              <a:t>5/25/2022</a:t>
            </a:r>
          </a:p>
        </p:txBody>
      </p:sp>
      <p:sp>
        <p:nvSpPr>
          <p:cNvPr id="9" name="Slide Number Placeholder 8">
            <a:extLst>
              <a:ext uri="{FF2B5EF4-FFF2-40B4-BE49-F238E27FC236}">
                <a16:creationId xmlns:a16="http://schemas.microsoft.com/office/drawing/2014/main" id="{8933138F-06C1-46B9-8F23-C4B5783F6C5F}"/>
              </a:ext>
            </a:extLst>
          </p:cNvPr>
          <p:cNvSpPr>
            <a:spLocks noGrp="1"/>
          </p:cNvSpPr>
          <p:nvPr>
            <p:ph type="sldNum" sz="quarter" idx="12"/>
          </p:nvPr>
        </p:nvSpPr>
        <p:spPr/>
        <p:txBody>
          <a:bodyPr/>
          <a:lstStyle/>
          <a:p>
            <a:fld id="{FAEF9944-A4F6-4C59-AEBD-678D6480B8EA}" type="slidenum">
              <a:rPr lang="en-US" smtClean="0">
                <a:solidFill>
                  <a:srgbClr val="FFFFFF"/>
                </a:solidFill>
                <a:effectLst>
                  <a:outerShdw blurRad="50800" dist="38100" dir="2700000" algn="tl" rotWithShape="0">
                    <a:prstClr val="black">
                      <a:alpha val="43000"/>
                    </a:prstClr>
                  </a:outerShdw>
                </a:effectLst>
              </a:rPr>
              <a:pPr/>
              <a:t>1</a:t>
            </a:fld>
            <a:endParaRPr lang="en-US" dirty="0">
              <a:solidFill>
                <a:srgbClr val="FFFFFF"/>
              </a:solidFill>
              <a:effectLst>
                <a:outerShdw blurRad="50800" dist="38100" dir="2700000" algn="tl" rotWithShape="0">
                  <a:prstClr val="black">
                    <a:alpha val="43000"/>
                  </a:prstClr>
                </a:outerShdw>
              </a:effectLst>
            </a:endParaRPr>
          </a:p>
        </p:txBody>
      </p:sp>
      <p:pic>
        <p:nvPicPr>
          <p:cNvPr id="10" name="Picture 9" descr="cid:image004.png@01D28E75.545DB1B0">
            <a:extLst>
              <a:ext uri="{FF2B5EF4-FFF2-40B4-BE49-F238E27FC236}">
                <a16:creationId xmlns:a16="http://schemas.microsoft.com/office/drawing/2014/main" id="{239399B9-C0FC-0927-D252-72E5AE8F78A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46643" y="5827986"/>
            <a:ext cx="3053787" cy="9385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10" descr="Students taking notes in a classroom">
            <a:extLst>
              <a:ext uri="{FF2B5EF4-FFF2-40B4-BE49-F238E27FC236}">
                <a16:creationId xmlns:a16="http://schemas.microsoft.com/office/drawing/2014/main" id="{A86565FC-B165-F0CA-F3F5-8544BEE52153}"/>
              </a:ext>
            </a:extLst>
          </p:cNvPr>
          <p:cNvPicPr>
            <a:picLocks noGrp="1" noChangeAspect="1"/>
          </p:cNvPicPr>
          <p:nvPr>
            <p:ph type="pic" sz="quarter" idx="13"/>
          </p:nvPr>
        </p:nvPicPr>
        <p:blipFill>
          <a:blip r:embed="rId3"/>
          <a:srcRect l="24090" r="24090"/>
          <a:stretch/>
        </p:blipFill>
        <p:spPr>
          <a:xfrm>
            <a:off x="6859936" y="-2"/>
            <a:ext cx="5332064" cy="6858002"/>
          </a:xfrm>
        </p:spPr>
      </p:pic>
    </p:spTree>
    <p:extLst>
      <p:ext uri="{BB962C8B-B14F-4D97-AF65-F5344CB8AC3E}">
        <p14:creationId xmlns:p14="http://schemas.microsoft.com/office/powerpoint/2010/main" val="3111549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1CEB84-49DC-40A9-B2F0-D573658AE999}"/>
              </a:ext>
            </a:extLst>
          </p:cNvPr>
          <p:cNvSpPr>
            <a:spLocks noGrp="1"/>
          </p:cNvSpPr>
          <p:nvPr>
            <p:ph type="ctrTitle"/>
          </p:nvPr>
        </p:nvSpPr>
        <p:spPr>
          <a:xfrm>
            <a:off x="7982380" y="2164742"/>
            <a:ext cx="3754671" cy="2528515"/>
          </a:xfrm>
        </p:spPr>
        <p:txBody>
          <a:bodyPr/>
          <a:lstStyle/>
          <a:p>
            <a:r>
              <a:rPr lang="en-US" dirty="0"/>
              <a:t>IGI </a:t>
            </a:r>
            <a:r>
              <a:rPr lang="en-US" dirty="0" err="1"/>
              <a:t>Global’s</a:t>
            </a:r>
            <a:r>
              <a:rPr lang="en-US" dirty="0"/>
              <a:t> Publishing Process</a:t>
            </a:r>
          </a:p>
        </p:txBody>
      </p:sp>
      <p:pic>
        <p:nvPicPr>
          <p:cNvPr id="5" name="Picture Placeholder 4" descr="Books stacked on a wooden table">
            <a:extLst>
              <a:ext uri="{FF2B5EF4-FFF2-40B4-BE49-F238E27FC236}">
                <a16:creationId xmlns:a16="http://schemas.microsoft.com/office/drawing/2014/main" id="{0CEB905B-7FDD-4B1A-96BF-B5A081A25FC8}"/>
              </a:ext>
            </a:extLst>
          </p:cNvPr>
          <p:cNvPicPr>
            <a:picLocks noGrp="1" noChangeAspect="1"/>
          </p:cNvPicPr>
          <p:nvPr>
            <p:ph type="pic" sz="quarter" idx="13"/>
          </p:nvPr>
        </p:nvPicPr>
        <p:blipFill>
          <a:blip r:embed="rId3"/>
          <a:srcRect/>
          <a:stretch/>
        </p:blipFill>
        <p:spPr>
          <a:xfrm>
            <a:off x="1886" y="1098568"/>
            <a:ext cx="7516162" cy="5010774"/>
          </a:xfrm>
        </p:spPr>
      </p:pic>
    </p:spTree>
    <p:extLst>
      <p:ext uri="{BB962C8B-B14F-4D97-AF65-F5344CB8AC3E}">
        <p14:creationId xmlns:p14="http://schemas.microsoft.com/office/powerpoint/2010/main" val="142085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FE67E-60AE-41C6-B6C4-7FC54FE38305}"/>
              </a:ext>
            </a:extLst>
          </p:cNvPr>
          <p:cNvSpPr>
            <a:spLocks noGrp="1"/>
          </p:cNvSpPr>
          <p:nvPr>
            <p:ph type="title"/>
          </p:nvPr>
        </p:nvSpPr>
        <p:spPr>
          <a:xfrm>
            <a:off x="1535372" y="4872251"/>
            <a:ext cx="10013709" cy="1030360"/>
          </a:xfrm>
        </p:spPr>
        <p:txBody>
          <a:bodyPr/>
          <a:lstStyle/>
          <a:p>
            <a:r>
              <a:rPr lang="en-US" dirty="0"/>
              <a:t>Full Book Publishing (Edited Book)</a:t>
            </a:r>
          </a:p>
        </p:txBody>
      </p:sp>
      <p:sp>
        <p:nvSpPr>
          <p:cNvPr id="5" name="Slide Number Placeholder 4">
            <a:extLst>
              <a:ext uri="{FF2B5EF4-FFF2-40B4-BE49-F238E27FC236}">
                <a16:creationId xmlns:a16="http://schemas.microsoft.com/office/drawing/2014/main" id="{46B20231-9711-4B47-A80C-85346582D3DF}"/>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11</a:t>
            </a:fld>
            <a:endParaRPr lang="en-US" dirty="0"/>
          </a:p>
        </p:txBody>
      </p:sp>
      <p:graphicFrame>
        <p:nvGraphicFramePr>
          <p:cNvPr id="9" name="Content Placeholder 3" descr="Timeline Smart Art Placeholder">
            <a:extLst>
              <a:ext uri="{FF2B5EF4-FFF2-40B4-BE49-F238E27FC236}">
                <a16:creationId xmlns:a16="http://schemas.microsoft.com/office/drawing/2014/main" id="{34466B8E-B3C3-4427-AD0D-6EE575A4212C}"/>
              </a:ext>
            </a:extLst>
          </p:cNvPr>
          <p:cNvGraphicFramePr>
            <a:graphicFrameLocks/>
          </p:cNvGraphicFramePr>
          <p:nvPr>
            <p:extLst>
              <p:ext uri="{D42A27DB-BD31-4B8C-83A1-F6EECF244321}">
                <p14:modId xmlns:p14="http://schemas.microsoft.com/office/powerpoint/2010/main" val="2922831811"/>
              </p:ext>
            </p:extLst>
          </p:nvPr>
        </p:nvGraphicFramePr>
        <p:xfrm>
          <a:off x="1637082" y="213064"/>
          <a:ext cx="10013709" cy="4429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2">
            <a:extLst>
              <a:ext uri="{FF2B5EF4-FFF2-40B4-BE49-F238E27FC236}">
                <a16:creationId xmlns:a16="http://schemas.microsoft.com/office/drawing/2014/main" id="{B1AAF857-9317-3965-3FE8-0E0703A50536}"/>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8" name="Date Placeholder 3">
            <a:extLst>
              <a:ext uri="{FF2B5EF4-FFF2-40B4-BE49-F238E27FC236}">
                <a16:creationId xmlns:a16="http://schemas.microsoft.com/office/drawing/2014/main" id="{5BE428CD-A085-CFB8-2F53-5A8D36209B77}"/>
              </a:ext>
            </a:extLst>
          </p:cNvPr>
          <p:cNvSpPr>
            <a:spLocks noGrp="1"/>
          </p:cNvSpPr>
          <p:nvPr>
            <p:ph type="dt" sz="half" idx="10"/>
          </p:nvPr>
        </p:nvSpPr>
        <p:spPr>
          <a:xfrm>
            <a:off x="8202168" y="6309360"/>
            <a:ext cx="2148840" cy="457200"/>
          </a:xfrm>
        </p:spPr>
        <p:txBody>
          <a:bodyPr/>
          <a:lstStyle/>
          <a:p>
            <a:r>
              <a:rPr lang="en-US" dirty="0"/>
              <a:t>www.igi-global.com</a:t>
            </a:r>
          </a:p>
        </p:txBody>
      </p:sp>
    </p:spTree>
    <p:extLst>
      <p:ext uri="{BB962C8B-B14F-4D97-AF65-F5344CB8AC3E}">
        <p14:creationId xmlns:p14="http://schemas.microsoft.com/office/powerpoint/2010/main" val="2059018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FE67E-60AE-41C6-B6C4-7FC54FE38305}"/>
              </a:ext>
            </a:extLst>
          </p:cNvPr>
          <p:cNvSpPr>
            <a:spLocks noGrp="1"/>
          </p:cNvSpPr>
          <p:nvPr>
            <p:ph type="title"/>
          </p:nvPr>
        </p:nvSpPr>
        <p:spPr>
          <a:xfrm>
            <a:off x="1535372" y="4872251"/>
            <a:ext cx="10013709" cy="1030360"/>
          </a:xfrm>
        </p:spPr>
        <p:txBody>
          <a:bodyPr>
            <a:normAutofit fontScale="90000"/>
          </a:bodyPr>
          <a:lstStyle/>
          <a:p>
            <a:r>
              <a:rPr lang="en-US" dirty="0"/>
              <a:t>Full Book Publishing (Authored Book)</a:t>
            </a:r>
          </a:p>
        </p:txBody>
      </p:sp>
      <p:sp>
        <p:nvSpPr>
          <p:cNvPr id="5" name="Slide Number Placeholder 4">
            <a:extLst>
              <a:ext uri="{FF2B5EF4-FFF2-40B4-BE49-F238E27FC236}">
                <a16:creationId xmlns:a16="http://schemas.microsoft.com/office/drawing/2014/main" id="{46B20231-9711-4B47-A80C-85346582D3DF}"/>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12</a:t>
            </a:fld>
            <a:endParaRPr lang="en-US" dirty="0"/>
          </a:p>
        </p:txBody>
      </p:sp>
      <p:graphicFrame>
        <p:nvGraphicFramePr>
          <p:cNvPr id="9" name="Content Placeholder 3" descr="Timeline Smart Art Placeholder">
            <a:extLst>
              <a:ext uri="{FF2B5EF4-FFF2-40B4-BE49-F238E27FC236}">
                <a16:creationId xmlns:a16="http://schemas.microsoft.com/office/drawing/2014/main" id="{34466B8E-B3C3-4427-AD0D-6EE575A4212C}"/>
              </a:ext>
            </a:extLst>
          </p:cNvPr>
          <p:cNvGraphicFramePr>
            <a:graphicFrameLocks/>
          </p:cNvGraphicFramePr>
          <p:nvPr>
            <p:extLst>
              <p:ext uri="{D42A27DB-BD31-4B8C-83A1-F6EECF244321}">
                <p14:modId xmlns:p14="http://schemas.microsoft.com/office/powerpoint/2010/main" val="3176049865"/>
              </p:ext>
            </p:extLst>
          </p:nvPr>
        </p:nvGraphicFramePr>
        <p:xfrm>
          <a:off x="1637082" y="213064"/>
          <a:ext cx="10013709" cy="4429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2">
            <a:extLst>
              <a:ext uri="{FF2B5EF4-FFF2-40B4-BE49-F238E27FC236}">
                <a16:creationId xmlns:a16="http://schemas.microsoft.com/office/drawing/2014/main" id="{027F49EC-F449-0061-CB14-4ACC57998D21}"/>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8" name="Date Placeholder 3">
            <a:extLst>
              <a:ext uri="{FF2B5EF4-FFF2-40B4-BE49-F238E27FC236}">
                <a16:creationId xmlns:a16="http://schemas.microsoft.com/office/drawing/2014/main" id="{3D36D019-0F74-FA3D-01D5-747EF639FCE4}"/>
              </a:ext>
            </a:extLst>
          </p:cNvPr>
          <p:cNvSpPr>
            <a:spLocks noGrp="1"/>
          </p:cNvSpPr>
          <p:nvPr>
            <p:ph type="dt" sz="half" idx="10"/>
          </p:nvPr>
        </p:nvSpPr>
        <p:spPr>
          <a:xfrm>
            <a:off x="8202168" y="6309360"/>
            <a:ext cx="2148840" cy="457200"/>
          </a:xfrm>
        </p:spPr>
        <p:txBody>
          <a:bodyPr/>
          <a:lstStyle/>
          <a:p>
            <a:r>
              <a:rPr lang="en-US" dirty="0"/>
              <a:t>www.igi-global.com</a:t>
            </a:r>
          </a:p>
        </p:txBody>
      </p:sp>
    </p:spTree>
    <p:extLst>
      <p:ext uri="{BB962C8B-B14F-4D97-AF65-F5344CB8AC3E}">
        <p14:creationId xmlns:p14="http://schemas.microsoft.com/office/powerpoint/2010/main" val="1861512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FE67E-60AE-41C6-B6C4-7FC54FE38305}"/>
              </a:ext>
            </a:extLst>
          </p:cNvPr>
          <p:cNvSpPr>
            <a:spLocks noGrp="1"/>
          </p:cNvSpPr>
          <p:nvPr>
            <p:ph type="title"/>
          </p:nvPr>
        </p:nvSpPr>
        <p:spPr>
          <a:xfrm>
            <a:off x="1535372" y="4872251"/>
            <a:ext cx="10013709" cy="1030360"/>
          </a:xfrm>
        </p:spPr>
        <p:txBody>
          <a:bodyPr>
            <a:normAutofit/>
          </a:bodyPr>
          <a:lstStyle/>
          <a:p>
            <a:r>
              <a:rPr lang="en-US" dirty="0"/>
              <a:t>Full Journal Publishing</a:t>
            </a:r>
          </a:p>
        </p:txBody>
      </p:sp>
      <p:sp>
        <p:nvSpPr>
          <p:cNvPr id="5" name="Slide Number Placeholder 4">
            <a:extLst>
              <a:ext uri="{FF2B5EF4-FFF2-40B4-BE49-F238E27FC236}">
                <a16:creationId xmlns:a16="http://schemas.microsoft.com/office/drawing/2014/main" id="{46B20231-9711-4B47-A80C-85346582D3DF}"/>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13</a:t>
            </a:fld>
            <a:endParaRPr lang="en-US" dirty="0"/>
          </a:p>
        </p:txBody>
      </p:sp>
      <p:graphicFrame>
        <p:nvGraphicFramePr>
          <p:cNvPr id="9" name="Content Placeholder 3" descr="Timeline Smart Art Placeholder">
            <a:extLst>
              <a:ext uri="{FF2B5EF4-FFF2-40B4-BE49-F238E27FC236}">
                <a16:creationId xmlns:a16="http://schemas.microsoft.com/office/drawing/2014/main" id="{34466B8E-B3C3-4427-AD0D-6EE575A4212C}"/>
              </a:ext>
            </a:extLst>
          </p:cNvPr>
          <p:cNvGraphicFramePr>
            <a:graphicFrameLocks/>
          </p:cNvGraphicFramePr>
          <p:nvPr>
            <p:extLst>
              <p:ext uri="{D42A27DB-BD31-4B8C-83A1-F6EECF244321}">
                <p14:modId xmlns:p14="http://schemas.microsoft.com/office/powerpoint/2010/main" val="3435536664"/>
              </p:ext>
            </p:extLst>
          </p:nvPr>
        </p:nvGraphicFramePr>
        <p:xfrm>
          <a:off x="1637082" y="213064"/>
          <a:ext cx="10013709" cy="4429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2">
            <a:extLst>
              <a:ext uri="{FF2B5EF4-FFF2-40B4-BE49-F238E27FC236}">
                <a16:creationId xmlns:a16="http://schemas.microsoft.com/office/drawing/2014/main" id="{4852AAAF-F9B4-CBB0-6666-15958F1D7110}"/>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8" name="Date Placeholder 3">
            <a:extLst>
              <a:ext uri="{FF2B5EF4-FFF2-40B4-BE49-F238E27FC236}">
                <a16:creationId xmlns:a16="http://schemas.microsoft.com/office/drawing/2014/main" id="{C20E1F21-1838-5669-6DE7-19C70A317D24}"/>
              </a:ext>
            </a:extLst>
          </p:cNvPr>
          <p:cNvSpPr>
            <a:spLocks noGrp="1"/>
          </p:cNvSpPr>
          <p:nvPr>
            <p:ph type="dt" sz="half" idx="10"/>
          </p:nvPr>
        </p:nvSpPr>
        <p:spPr>
          <a:xfrm>
            <a:off x="8202168" y="6309360"/>
            <a:ext cx="2148840" cy="457200"/>
          </a:xfrm>
        </p:spPr>
        <p:txBody>
          <a:bodyPr/>
          <a:lstStyle/>
          <a:p>
            <a:r>
              <a:rPr lang="en-US" dirty="0"/>
              <a:t>www.igi-global.com</a:t>
            </a:r>
          </a:p>
        </p:txBody>
      </p:sp>
    </p:spTree>
    <p:extLst>
      <p:ext uri="{BB962C8B-B14F-4D97-AF65-F5344CB8AC3E}">
        <p14:creationId xmlns:p14="http://schemas.microsoft.com/office/powerpoint/2010/main" val="275824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EFE67E-60AE-41C6-B6C4-7FC54FE38305}"/>
              </a:ext>
            </a:extLst>
          </p:cNvPr>
          <p:cNvSpPr>
            <a:spLocks noGrp="1"/>
          </p:cNvSpPr>
          <p:nvPr>
            <p:ph type="title"/>
          </p:nvPr>
        </p:nvSpPr>
        <p:spPr>
          <a:xfrm>
            <a:off x="1535372" y="4872251"/>
            <a:ext cx="10013709" cy="1030360"/>
          </a:xfrm>
        </p:spPr>
        <p:txBody>
          <a:bodyPr>
            <a:normAutofit/>
          </a:bodyPr>
          <a:lstStyle/>
          <a:p>
            <a:r>
              <a:rPr lang="en-US" dirty="0"/>
              <a:t>Chapter and Article Publishing</a:t>
            </a:r>
          </a:p>
        </p:txBody>
      </p:sp>
      <p:sp>
        <p:nvSpPr>
          <p:cNvPr id="5" name="Slide Number Placeholder 4">
            <a:extLst>
              <a:ext uri="{FF2B5EF4-FFF2-40B4-BE49-F238E27FC236}">
                <a16:creationId xmlns:a16="http://schemas.microsoft.com/office/drawing/2014/main" id="{46B20231-9711-4B47-A80C-85346582D3DF}"/>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14</a:t>
            </a:fld>
            <a:endParaRPr lang="en-US" dirty="0"/>
          </a:p>
        </p:txBody>
      </p:sp>
      <p:graphicFrame>
        <p:nvGraphicFramePr>
          <p:cNvPr id="9" name="Content Placeholder 3" descr="Timeline Smart Art Placeholder">
            <a:extLst>
              <a:ext uri="{FF2B5EF4-FFF2-40B4-BE49-F238E27FC236}">
                <a16:creationId xmlns:a16="http://schemas.microsoft.com/office/drawing/2014/main" id="{34466B8E-B3C3-4427-AD0D-6EE575A4212C}"/>
              </a:ext>
            </a:extLst>
          </p:cNvPr>
          <p:cNvGraphicFramePr>
            <a:graphicFrameLocks/>
          </p:cNvGraphicFramePr>
          <p:nvPr>
            <p:extLst>
              <p:ext uri="{D42A27DB-BD31-4B8C-83A1-F6EECF244321}">
                <p14:modId xmlns:p14="http://schemas.microsoft.com/office/powerpoint/2010/main" val="2143315843"/>
              </p:ext>
            </p:extLst>
          </p:nvPr>
        </p:nvGraphicFramePr>
        <p:xfrm>
          <a:off x="1637082" y="213064"/>
          <a:ext cx="10013709" cy="4429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Footer Placeholder 2">
            <a:extLst>
              <a:ext uri="{FF2B5EF4-FFF2-40B4-BE49-F238E27FC236}">
                <a16:creationId xmlns:a16="http://schemas.microsoft.com/office/drawing/2014/main" id="{A8B9880F-51CA-0513-E2B2-41975284BDCB}"/>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11" name="Date Placeholder 3">
            <a:extLst>
              <a:ext uri="{FF2B5EF4-FFF2-40B4-BE49-F238E27FC236}">
                <a16:creationId xmlns:a16="http://schemas.microsoft.com/office/drawing/2014/main" id="{FF309F48-7109-4B25-1696-CB7B9819B656}"/>
              </a:ext>
            </a:extLst>
          </p:cNvPr>
          <p:cNvSpPr>
            <a:spLocks noGrp="1"/>
          </p:cNvSpPr>
          <p:nvPr>
            <p:ph type="dt" sz="half" idx="10"/>
          </p:nvPr>
        </p:nvSpPr>
        <p:spPr>
          <a:xfrm>
            <a:off x="8202168" y="6309360"/>
            <a:ext cx="2148840" cy="457200"/>
          </a:xfrm>
        </p:spPr>
        <p:txBody>
          <a:bodyPr/>
          <a:lstStyle/>
          <a:p>
            <a:r>
              <a:rPr lang="en-US" dirty="0"/>
              <a:t>www.igi-global.com</a:t>
            </a:r>
          </a:p>
        </p:txBody>
      </p:sp>
    </p:spTree>
    <p:extLst>
      <p:ext uri="{BB962C8B-B14F-4D97-AF65-F5344CB8AC3E}">
        <p14:creationId xmlns:p14="http://schemas.microsoft.com/office/powerpoint/2010/main" val="2619967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1513-1EB0-C547-7679-EC02F7B2C91C}"/>
              </a:ext>
            </a:extLst>
          </p:cNvPr>
          <p:cNvSpPr>
            <a:spLocks noGrp="1"/>
          </p:cNvSpPr>
          <p:nvPr>
            <p:ph type="title"/>
          </p:nvPr>
        </p:nvSpPr>
        <p:spPr/>
        <p:txBody>
          <a:bodyPr>
            <a:normAutofit/>
          </a:bodyPr>
          <a:lstStyle/>
          <a:p>
            <a:r>
              <a:rPr lang="en-US" dirty="0"/>
              <a:t>Double-Blind Peer Review Process</a:t>
            </a:r>
          </a:p>
        </p:txBody>
      </p:sp>
      <p:sp>
        <p:nvSpPr>
          <p:cNvPr id="5" name="Slide Number Placeholder 4">
            <a:extLst>
              <a:ext uri="{FF2B5EF4-FFF2-40B4-BE49-F238E27FC236}">
                <a16:creationId xmlns:a16="http://schemas.microsoft.com/office/drawing/2014/main" id="{4F8E7295-C2E8-26D6-61E0-96231374F1CD}"/>
              </a:ext>
            </a:extLst>
          </p:cNvPr>
          <p:cNvSpPr>
            <a:spLocks noGrp="1"/>
          </p:cNvSpPr>
          <p:nvPr>
            <p:ph type="sldNum" sz="quarter" idx="12"/>
          </p:nvPr>
        </p:nvSpPr>
        <p:spPr/>
        <p:txBody>
          <a:bodyPr/>
          <a:lstStyle/>
          <a:p>
            <a:fld id="{FAEF9944-A4F6-4C59-AEBD-678D6480B8EA}" type="slidenum">
              <a:rPr lang="en-US" smtClean="0"/>
              <a:t>15</a:t>
            </a:fld>
            <a:endParaRPr lang="en-US" dirty="0"/>
          </a:p>
        </p:txBody>
      </p:sp>
      <p:graphicFrame>
        <p:nvGraphicFramePr>
          <p:cNvPr id="3" name="Diagram 2">
            <a:extLst>
              <a:ext uri="{FF2B5EF4-FFF2-40B4-BE49-F238E27FC236}">
                <a16:creationId xmlns:a16="http://schemas.microsoft.com/office/drawing/2014/main" id="{7DEFC85B-E2F6-EAF1-E1EA-6FDD98290421}"/>
              </a:ext>
            </a:extLst>
          </p:cNvPr>
          <p:cNvGraphicFramePr/>
          <p:nvPr>
            <p:extLst>
              <p:ext uri="{D42A27DB-BD31-4B8C-83A1-F6EECF244321}">
                <p14:modId xmlns:p14="http://schemas.microsoft.com/office/powerpoint/2010/main" val="3377607370"/>
              </p:ext>
            </p:extLst>
          </p:nvPr>
        </p:nvGraphicFramePr>
        <p:xfrm>
          <a:off x="1690126" y="2474752"/>
          <a:ext cx="9704198" cy="3968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7" name="Footer Placeholder 2">
            <a:extLst>
              <a:ext uri="{FF2B5EF4-FFF2-40B4-BE49-F238E27FC236}">
                <a16:creationId xmlns:a16="http://schemas.microsoft.com/office/drawing/2014/main" id="{04B0DADA-C885-414B-6207-E4C2AF7CB40C}"/>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68" name="Date Placeholder 3">
            <a:extLst>
              <a:ext uri="{FF2B5EF4-FFF2-40B4-BE49-F238E27FC236}">
                <a16:creationId xmlns:a16="http://schemas.microsoft.com/office/drawing/2014/main" id="{7E7499F5-2968-7EA2-42E5-01DCDE1230B3}"/>
              </a:ext>
            </a:extLst>
          </p:cNvPr>
          <p:cNvSpPr>
            <a:spLocks noGrp="1"/>
          </p:cNvSpPr>
          <p:nvPr>
            <p:ph type="dt" sz="half" idx="10"/>
          </p:nvPr>
        </p:nvSpPr>
        <p:spPr>
          <a:xfrm>
            <a:off x="8202168" y="6309360"/>
            <a:ext cx="2148840" cy="457200"/>
          </a:xfrm>
        </p:spPr>
        <p:txBody>
          <a:bodyPr/>
          <a:lstStyle/>
          <a:p>
            <a:r>
              <a:rPr lang="en-US" dirty="0"/>
              <a:t>www.igi-global.com</a:t>
            </a:r>
          </a:p>
        </p:txBody>
      </p:sp>
    </p:spTree>
    <p:extLst>
      <p:ext uri="{BB962C8B-B14F-4D97-AF65-F5344CB8AC3E}">
        <p14:creationId xmlns:p14="http://schemas.microsoft.com/office/powerpoint/2010/main" val="2362094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1CEB84-49DC-40A9-B2F0-D573658AE999}"/>
              </a:ext>
            </a:extLst>
          </p:cNvPr>
          <p:cNvSpPr>
            <a:spLocks noGrp="1"/>
          </p:cNvSpPr>
          <p:nvPr>
            <p:ph type="ctrTitle"/>
          </p:nvPr>
        </p:nvSpPr>
        <p:spPr>
          <a:xfrm>
            <a:off x="8041373" y="2984913"/>
            <a:ext cx="3754671" cy="888173"/>
          </a:xfrm>
        </p:spPr>
        <p:txBody>
          <a:bodyPr/>
          <a:lstStyle/>
          <a:p>
            <a:r>
              <a:rPr lang="en-US" dirty="0"/>
              <a:t>Open Access</a:t>
            </a:r>
          </a:p>
        </p:txBody>
      </p:sp>
      <p:pic>
        <p:nvPicPr>
          <p:cNvPr id="6" name="Picture Placeholder 5" descr="Open book with a blurred background">
            <a:extLst>
              <a:ext uri="{FF2B5EF4-FFF2-40B4-BE49-F238E27FC236}">
                <a16:creationId xmlns:a16="http://schemas.microsoft.com/office/drawing/2014/main" id="{19039031-49F3-5EC5-2DA4-A84541ADE848}"/>
              </a:ext>
            </a:extLst>
          </p:cNvPr>
          <p:cNvPicPr>
            <a:picLocks noGrp="1" noChangeAspect="1"/>
          </p:cNvPicPr>
          <p:nvPr>
            <p:ph type="pic" sz="quarter" idx="13"/>
          </p:nvPr>
        </p:nvPicPr>
        <p:blipFill>
          <a:blip r:embed="rId3"/>
          <a:srcRect t="8297" b="8297"/>
          <a:stretch>
            <a:fillRect/>
          </a:stretch>
        </p:blipFill>
        <p:spPr/>
      </p:pic>
    </p:spTree>
    <p:extLst>
      <p:ext uri="{BB962C8B-B14F-4D97-AF65-F5344CB8AC3E}">
        <p14:creationId xmlns:p14="http://schemas.microsoft.com/office/powerpoint/2010/main" val="2971254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1363234-E0BA-4476-B051-D8D9FA506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0646"/>
            <a:ext cx="4062884" cy="57213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988016-DEC1-13F5-6233-6A67962AD585}"/>
              </a:ext>
            </a:extLst>
          </p:cNvPr>
          <p:cNvSpPr>
            <a:spLocks noGrp="1"/>
          </p:cNvSpPr>
          <p:nvPr>
            <p:ph type="title"/>
          </p:nvPr>
        </p:nvSpPr>
        <p:spPr>
          <a:xfrm>
            <a:off x="645459" y="1200863"/>
            <a:ext cx="3119717" cy="4306007"/>
          </a:xfrm>
        </p:spPr>
        <p:txBody>
          <a:bodyPr vert="horz" lIns="109728" tIns="109728" rIns="109728" bIns="91440" rtlCol="0" anchor="ctr">
            <a:normAutofit/>
          </a:bodyPr>
          <a:lstStyle/>
          <a:p>
            <a:r>
              <a:rPr lang="en-US" dirty="0"/>
              <a:t>Open Access Publishing Models</a:t>
            </a:r>
          </a:p>
        </p:txBody>
      </p:sp>
      <p:sp>
        <p:nvSpPr>
          <p:cNvPr id="20" name="Rectangle 19">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6572"/>
            <a:ext cx="4056987" cy="5132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20996" y="534650"/>
            <a:ext cx="8071002" cy="568327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FA286C7-EFC7-4DFE-967A-7E37BA0F3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92001"/>
            <a:ext cx="1219200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26" name="Rectangle 25">
            <a:extLst>
              <a:ext uri="{FF2B5EF4-FFF2-40B4-BE49-F238E27FC236}">
                <a16:creationId xmlns:a16="http://schemas.microsoft.com/office/drawing/2014/main" id="{10C9F0E8-EF8B-43C1-9C77-E9DDAF1A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9990"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28" name="Rectangle 27">
            <a:extLst>
              <a:ext uri="{FF2B5EF4-FFF2-40B4-BE49-F238E27FC236}">
                <a16:creationId xmlns:a16="http://schemas.microsoft.com/office/drawing/2014/main" id="{379DC473-98F8-45DF-B136-EC0F0F4C6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5" name="Slide Number Placeholder 4">
            <a:extLst>
              <a:ext uri="{FF2B5EF4-FFF2-40B4-BE49-F238E27FC236}">
                <a16:creationId xmlns:a16="http://schemas.microsoft.com/office/drawing/2014/main" id="{C1FC03CD-72AD-7612-CFF0-FBBA2B27A365}"/>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17</a:t>
            </a:fld>
            <a:endParaRPr lang="en-US"/>
          </a:p>
        </p:txBody>
      </p:sp>
      <p:graphicFrame>
        <p:nvGraphicFramePr>
          <p:cNvPr id="8" name="TextBox 5">
            <a:extLst>
              <a:ext uri="{FF2B5EF4-FFF2-40B4-BE49-F238E27FC236}">
                <a16:creationId xmlns:a16="http://schemas.microsoft.com/office/drawing/2014/main" id="{5100B39A-6086-D76F-FC25-AAEAA1A0CA49}"/>
              </a:ext>
            </a:extLst>
          </p:cNvPr>
          <p:cNvGraphicFramePr/>
          <p:nvPr>
            <p:extLst>
              <p:ext uri="{D42A27DB-BD31-4B8C-83A1-F6EECF244321}">
                <p14:modId xmlns:p14="http://schemas.microsoft.com/office/powerpoint/2010/main" val="1453374536"/>
              </p:ext>
            </p:extLst>
          </p:nvPr>
        </p:nvGraphicFramePr>
        <p:xfrm>
          <a:off x="4757929" y="1164597"/>
          <a:ext cx="6790606" cy="4378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Date Placeholder 5">
            <a:extLst>
              <a:ext uri="{FF2B5EF4-FFF2-40B4-BE49-F238E27FC236}">
                <a16:creationId xmlns:a16="http://schemas.microsoft.com/office/drawing/2014/main" id="{BBE57000-C8F4-4E0F-172E-C619D3A0F0DF}"/>
              </a:ext>
            </a:extLst>
          </p:cNvPr>
          <p:cNvSpPr>
            <a:spLocks noGrp="1"/>
          </p:cNvSpPr>
          <p:nvPr>
            <p:ph type="dt" sz="half" idx="10"/>
          </p:nvPr>
        </p:nvSpPr>
        <p:spPr>
          <a:xfrm>
            <a:off x="642917" y="6309360"/>
            <a:ext cx="3411973" cy="457200"/>
          </a:xfrm>
        </p:spPr>
        <p:txBody>
          <a:bodyPr vert="horz" lIns="109728" tIns="109728" rIns="109728" bIns="91440" rtlCol="0" anchor="ctr">
            <a:normAutofit/>
          </a:bodyPr>
          <a:lstStyle/>
          <a:p>
            <a:pPr>
              <a:spcAft>
                <a:spcPts val="600"/>
              </a:spcAft>
            </a:pPr>
            <a:r>
              <a:rPr lang="en-US" dirty="0"/>
              <a:t>www.igi-global.com</a:t>
            </a:r>
          </a:p>
        </p:txBody>
      </p:sp>
      <p:sp>
        <p:nvSpPr>
          <p:cNvPr id="17" name="Footer Placeholder 4">
            <a:extLst>
              <a:ext uri="{FF2B5EF4-FFF2-40B4-BE49-F238E27FC236}">
                <a16:creationId xmlns:a16="http://schemas.microsoft.com/office/drawing/2014/main" id="{5C1A39BF-D558-631B-E605-B1A382E9763C}"/>
              </a:ext>
            </a:extLst>
          </p:cNvPr>
          <p:cNvSpPr>
            <a:spLocks noGrp="1"/>
          </p:cNvSpPr>
          <p:nvPr>
            <p:ph type="ftr" sz="quarter" idx="11"/>
          </p:nvPr>
        </p:nvSpPr>
        <p:spPr>
          <a:xfrm>
            <a:off x="4921857" y="6309360"/>
            <a:ext cx="5401405" cy="457200"/>
          </a:xfrm>
        </p:spPr>
        <p:txBody>
          <a:bodyPr vert="horz" lIns="109728" tIns="109728" rIns="109728" bIns="91440" rtlCol="0" anchor="ctr">
            <a:normAutofit/>
          </a:bodyPr>
          <a:lstStyle/>
          <a:p>
            <a:pPr>
              <a:spcAft>
                <a:spcPts val="600"/>
              </a:spcAft>
            </a:pPr>
            <a:r>
              <a:rPr lang="en-US" dirty="0">
                <a:solidFill>
                  <a:schemeClr val="tx1">
                    <a:lumMod val="75000"/>
                    <a:lumOff val="25000"/>
                  </a:schemeClr>
                </a:solidFill>
              </a:rPr>
              <a:t>IGI Global</a:t>
            </a:r>
            <a:endParaRPr lang="en-US" kern="1200" spc="150" baseline="0" dirty="0">
              <a:solidFill>
                <a:schemeClr val="tx1">
                  <a:lumMod val="75000"/>
                  <a:lumOff val="25000"/>
                </a:schemeClr>
              </a:solidFill>
              <a:latin typeface="+mj-lt"/>
              <a:ea typeface="+mn-ea"/>
              <a:cs typeface="+mn-cs"/>
            </a:endParaRPr>
          </a:p>
        </p:txBody>
      </p:sp>
    </p:spTree>
    <p:extLst>
      <p:ext uri="{BB962C8B-B14F-4D97-AF65-F5344CB8AC3E}">
        <p14:creationId xmlns:p14="http://schemas.microsoft.com/office/powerpoint/2010/main" val="2685301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1BEC-D0AE-A88E-F272-908B6EC39B7C}"/>
              </a:ext>
            </a:extLst>
          </p:cNvPr>
          <p:cNvSpPr>
            <a:spLocks noGrp="1"/>
          </p:cNvSpPr>
          <p:nvPr>
            <p:ph type="title"/>
          </p:nvPr>
        </p:nvSpPr>
        <p:spPr/>
        <p:txBody>
          <a:bodyPr/>
          <a:lstStyle/>
          <a:p>
            <a:r>
              <a:rPr lang="en-US" dirty="0"/>
              <a:t>Open Access Licensing</a:t>
            </a:r>
          </a:p>
        </p:txBody>
      </p:sp>
      <p:sp>
        <p:nvSpPr>
          <p:cNvPr id="5" name="Slide Number Placeholder 4">
            <a:extLst>
              <a:ext uri="{FF2B5EF4-FFF2-40B4-BE49-F238E27FC236}">
                <a16:creationId xmlns:a16="http://schemas.microsoft.com/office/drawing/2014/main" id="{3EC0DC35-21F4-8612-9E67-CAE3BF963DC9}"/>
              </a:ext>
            </a:extLst>
          </p:cNvPr>
          <p:cNvSpPr>
            <a:spLocks noGrp="1"/>
          </p:cNvSpPr>
          <p:nvPr>
            <p:ph type="sldNum" sz="quarter" idx="12"/>
          </p:nvPr>
        </p:nvSpPr>
        <p:spPr/>
        <p:txBody>
          <a:bodyPr/>
          <a:lstStyle/>
          <a:p>
            <a:fld id="{FAEF9944-A4F6-4C59-AEBD-678D6480B8EA}" type="slidenum">
              <a:rPr lang="en-US" smtClean="0"/>
              <a:t>18</a:t>
            </a:fld>
            <a:endParaRPr lang="en-US" dirty="0"/>
          </a:p>
        </p:txBody>
      </p:sp>
      <p:sp>
        <p:nvSpPr>
          <p:cNvPr id="6" name="Content Placeholder 2">
            <a:extLst>
              <a:ext uri="{FF2B5EF4-FFF2-40B4-BE49-F238E27FC236}">
                <a16:creationId xmlns:a16="http://schemas.microsoft.com/office/drawing/2014/main" id="{B699E923-7B1D-46C3-952D-E81E7F8F07F8}"/>
              </a:ext>
            </a:extLst>
          </p:cNvPr>
          <p:cNvSpPr>
            <a:spLocks noGrp="1"/>
          </p:cNvSpPr>
          <p:nvPr/>
        </p:nvSpPr>
        <p:spPr>
          <a:xfrm>
            <a:off x="5282214" y="414097"/>
            <a:ext cx="6185300" cy="3916922"/>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US" dirty="0"/>
          </a:p>
        </p:txBody>
      </p:sp>
      <p:sp>
        <p:nvSpPr>
          <p:cNvPr id="7" name="Title 1">
            <a:extLst>
              <a:ext uri="{FF2B5EF4-FFF2-40B4-BE49-F238E27FC236}">
                <a16:creationId xmlns:a16="http://schemas.microsoft.com/office/drawing/2014/main" id="{11B0D270-6E03-432D-9799-4AF3FBC0385A}"/>
              </a:ext>
            </a:extLst>
          </p:cNvPr>
          <p:cNvSpPr>
            <a:spLocks noGrp="1"/>
          </p:cNvSpPr>
          <p:nvPr/>
        </p:nvSpPr>
        <p:spPr>
          <a:xfrm>
            <a:off x="1492452" y="414095"/>
            <a:ext cx="3789762" cy="3916923"/>
          </a:xfrm>
          <a:prstGeom prst="rect">
            <a:avLst/>
          </a:prstGeom>
          <a:solidFill>
            <a:schemeClr val="accent1"/>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CC BY 4.0 License</a:t>
            </a:r>
          </a:p>
        </p:txBody>
      </p:sp>
      <p:sp>
        <p:nvSpPr>
          <p:cNvPr id="8" name="TextBox 7">
            <a:extLst>
              <a:ext uri="{FF2B5EF4-FFF2-40B4-BE49-F238E27FC236}">
                <a16:creationId xmlns:a16="http://schemas.microsoft.com/office/drawing/2014/main" id="{B5AF4059-50C9-1703-32D1-AA0E5D96FC65}"/>
              </a:ext>
            </a:extLst>
          </p:cNvPr>
          <p:cNvSpPr txBox="1"/>
          <p:nvPr/>
        </p:nvSpPr>
        <p:spPr>
          <a:xfrm>
            <a:off x="5847948" y="572064"/>
            <a:ext cx="5619566" cy="360098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Creative Commons Attribution 4.0 International (CC BY 4.0) licensing arrangement most popular.</a:t>
            </a:r>
          </a:p>
          <a:p>
            <a:pPr marL="285750" indent="-285750">
              <a:spcAft>
                <a:spcPts val="1200"/>
              </a:spcAft>
              <a:buFont typeface="Arial" panose="020B0604020202020204" pitchFamily="34" charset="0"/>
              <a:buChar char="•"/>
            </a:pPr>
            <a:r>
              <a:rPr lang="en-US" dirty="0"/>
              <a:t>Copyright for the work remains solely with the author(s) of the article. </a:t>
            </a:r>
          </a:p>
          <a:p>
            <a:pPr marL="285750" indent="-285750">
              <a:spcAft>
                <a:spcPts val="1200"/>
              </a:spcAft>
              <a:buFont typeface="Arial" panose="020B0604020202020204" pitchFamily="34" charset="0"/>
              <a:buChar char="•"/>
            </a:pPr>
            <a:r>
              <a:rPr lang="en-US" dirty="0"/>
              <a:t>Others may distribute, remix, tweak, and build upon the work, even commercially, so long as they credit the author for the original creation. </a:t>
            </a:r>
          </a:p>
          <a:p>
            <a:pPr marL="285750" indent="-285750">
              <a:spcAft>
                <a:spcPts val="1200"/>
              </a:spcAft>
              <a:buFont typeface="Arial" panose="020B0604020202020204" pitchFamily="34" charset="0"/>
              <a:buChar char="•"/>
            </a:pPr>
            <a:r>
              <a:rPr lang="en-US" dirty="0"/>
              <a:t>Publisher may require that the materials are original and unpublished elsewhere. </a:t>
            </a:r>
          </a:p>
        </p:txBody>
      </p:sp>
      <p:sp>
        <p:nvSpPr>
          <p:cNvPr id="9" name="Footer Placeholder 2">
            <a:extLst>
              <a:ext uri="{FF2B5EF4-FFF2-40B4-BE49-F238E27FC236}">
                <a16:creationId xmlns:a16="http://schemas.microsoft.com/office/drawing/2014/main" id="{F2E4BBDF-78CE-0EE3-9995-1254315E69EC}"/>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10" name="Date Placeholder 3">
            <a:extLst>
              <a:ext uri="{FF2B5EF4-FFF2-40B4-BE49-F238E27FC236}">
                <a16:creationId xmlns:a16="http://schemas.microsoft.com/office/drawing/2014/main" id="{37CD02F0-0ADA-FA33-9CFE-9DB4AF6C54DF}"/>
              </a:ext>
            </a:extLst>
          </p:cNvPr>
          <p:cNvSpPr>
            <a:spLocks noGrp="1"/>
          </p:cNvSpPr>
          <p:nvPr>
            <p:ph type="dt" sz="half" idx="10"/>
          </p:nvPr>
        </p:nvSpPr>
        <p:spPr>
          <a:xfrm>
            <a:off x="8202168" y="6309360"/>
            <a:ext cx="2148840" cy="457200"/>
          </a:xfrm>
        </p:spPr>
        <p:txBody>
          <a:bodyPr/>
          <a:lstStyle/>
          <a:p>
            <a:r>
              <a:rPr lang="en-US" dirty="0"/>
              <a:t>www.igi-global.com</a:t>
            </a:r>
          </a:p>
        </p:txBody>
      </p:sp>
    </p:spTree>
    <p:extLst>
      <p:ext uri="{BB962C8B-B14F-4D97-AF65-F5344CB8AC3E}">
        <p14:creationId xmlns:p14="http://schemas.microsoft.com/office/powerpoint/2010/main" val="293941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58EAEA-F314-4FF6-9745-DF3614E2C7B2}"/>
              </a:ext>
            </a:extLst>
          </p:cNvPr>
          <p:cNvSpPr/>
          <p:nvPr/>
        </p:nvSpPr>
        <p:spPr>
          <a:xfrm>
            <a:off x="2639028" y="5051395"/>
            <a:ext cx="8250282" cy="1142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DC0D0B-426F-A9C5-B11A-6585C7A4FA6F}"/>
              </a:ext>
            </a:extLst>
          </p:cNvPr>
          <p:cNvSpPr>
            <a:spLocks noGrp="1"/>
          </p:cNvSpPr>
          <p:nvPr>
            <p:ph type="title"/>
          </p:nvPr>
        </p:nvSpPr>
        <p:spPr/>
        <p:txBody>
          <a:bodyPr/>
          <a:lstStyle/>
          <a:p>
            <a:r>
              <a:rPr lang="en-US" dirty="0"/>
              <a:t>Benefits of Open Access</a:t>
            </a:r>
          </a:p>
        </p:txBody>
      </p:sp>
      <p:sp>
        <p:nvSpPr>
          <p:cNvPr id="5" name="Slide Number Placeholder 4">
            <a:extLst>
              <a:ext uri="{FF2B5EF4-FFF2-40B4-BE49-F238E27FC236}">
                <a16:creationId xmlns:a16="http://schemas.microsoft.com/office/drawing/2014/main" id="{1726ED84-328D-7F21-C1B3-A4637677D3AE}"/>
              </a:ext>
            </a:extLst>
          </p:cNvPr>
          <p:cNvSpPr>
            <a:spLocks noGrp="1"/>
          </p:cNvSpPr>
          <p:nvPr>
            <p:ph type="sldNum" sz="quarter" idx="12"/>
          </p:nvPr>
        </p:nvSpPr>
        <p:spPr/>
        <p:txBody>
          <a:bodyPr/>
          <a:lstStyle/>
          <a:p>
            <a:fld id="{FAEF9944-A4F6-4C59-AEBD-678D6480B8EA}" type="slidenum">
              <a:rPr lang="en-US" smtClean="0"/>
              <a:t>19</a:t>
            </a:fld>
            <a:endParaRPr lang="en-US" dirty="0"/>
          </a:p>
        </p:txBody>
      </p:sp>
      <p:graphicFrame>
        <p:nvGraphicFramePr>
          <p:cNvPr id="6" name="Content Placeholder 2">
            <a:extLst>
              <a:ext uri="{FF2B5EF4-FFF2-40B4-BE49-F238E27FC236}">
                <a16:creationId xmlns:a16="http://schemas.microsoft.com/office/drawing/2014/main" id="{6F093D4D-9F8D-4F7D-B829-33149B9E037E}"/>
              </a:ext>
            </a:extLst>
          </p:cNvPr>
          <p:cNvGraphicFramePr>
            <a:graphicFrameLocks noGrp="1"/>
          </p:cNvGraphicFramePr>
          <p:nvPr>
            <p:extLst>
              <p:ext uri="{D42A27DB-BD31-4B8C-83A1-F6EECF244321}">
                <p14:modId xmlns:p14="http://schemas.microsoft.com/office/powerpoint/2010/main" val="1785000168"/>
              </p:ext>
            </p:extLst>
          </p:nvPr>
        </p:nvGraphicFramePr>
        <p:xfrm>
          <a:off x="1274253" y="2074414"/>
          <a:ext cx="10553700" cy="3310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2">
            <a:extLst>
              <a:ext uri="{FF2B5EF4-FFF2-40B4-BE49-F238E27FC236}">
                <a16:creationId xmlns:a16="http://schemas.microsoft.com/office/drawing/2014/main" id="{87611BBB-82EF-8987-3341-CF276711A70D}"/>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8" name="Date Placeholder 3">
            <a:extLst>
              <a:ext uri="{FF2B5EF4-FFF2-40B4-BE49-F238E27FC236}">
                <a16:creationId xmlns:a16="http://schemas.microsoft.com/office/drawing/2014/main" id="{5691FCB7-796C-18EF-5C2D-58B7F99A187D}"/>
              </a:ext>
            </a:extLst>
          </p:cNvPr>
          <p:cNvSpPr>
            <a:spLocks noGrp="1"/>
          </p:cNvSpPr>
          <p:nvPr>
            <p:ph type="dt" sz="half" idx="10"/>
          </p:nvPr>
        </p:nvSpPr>
        <p:spPr>
          <a:xfrm>
            <a:off x="8202168" y="6309360"/>
            <a:ext cx="2148840" cy="457200"/>
          </a:xfrm>
        </p:spPr>
        <p:txBody>
          <a:bodyPr/>
          <a:lstStyle/>
          <a:p>
            <a:r>
              <a:rPr lang="en-US" dirty="0"/>
              <a:t>www.igi-global.com</a:t>
            </a:r>
          </a:p>
        </p:txBody>
      </p:sp>
      <p:sp>
        <p:nvSpPr>
          <p:cNvPr id="3" name="TextBox 2">
            <a:extLst>
              <a:ext uri="{FF2B5EF4-FFF2-40B4-BE49-F238E27FC236}">
                <a16:creationId xmlns:a16="http://schemas.microsoft.com/office/drawing/2014/main" id="{2CD75C23-7B2D-8727-2854-611704DAC8CB}"/>
              </a:ext>
            </a:extLst>
          </p:cNvPr>
          <p:cNvSpPr txBox="1"/>
          <p:nvPr/>
        </p:nvSpPr>
        <p:spPr>
          <a:xfrm>
            <a:off x="2787408" y="5207335"/>
            <a:ext cx="1332684" cy="830997"/>
          </a:xfrm>
          <a:prstGeom prst="rect">
            <a:avLst/>
          </a:prstGeom>
          <a:noFill/>
        </p:spPr>
        <p:txBody>
          <a:bodyPr wrap="square" rtlCol="0">
            <a:spAutoFit/>
          </a:bodyPr>
          <a:lstStyle/>
          <a:p>
            <a:r>
              <a:rPr lang="en-US" sz="1600" dirty="0">
                <a:solidFill>
                  <a:schemeClr val="bg1"/>
                </a:solidFill>
              </a:rPr>
              <a:t>JOEUC Conversion Success</a:t>
            </a:r>
          </a:p>
        </p:txBody>
      </p:sp>
      <p:graphicFrame>
        <p:nvGraphicFramePr>
          <p:cNvPr id="4" name="Diagram 3">
            <a:extLst>
              <a:ext uri="{FF2B5EF4-FFF2-40B4-BE49-F238E27FC236}">
                <a16:creationId xmlns:a16="http://schemas.microsoft.com/office/drawing/2014/main" id="{5087F108-307B-E545-479B-C2461A269728}"/>
              </a:ext>
            </a:extLst>
          </p:cNvPr>
          <p:cNvGraphicFramePr/>
          <p:nvPr>
            <p:extLst>
              <p:ext uri="{D42A27DB-BD31-4B8C-83A1-F6EECF244321}">
                <p14:modId xmlns:p14="http://schemas.microsoft.com/office/powerpoint/2010/main" val="3275403857"/>
              </p:ext>
            </p:extLst>
          </p:nvPr>
        </p:nvGraphicFramePr>
        <p:xfrm>
          <a:off x="4104097" y="4905119"/>
          <a:ext cx="6400856" cy="15639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Picture 11" descr="Icon&#10;&#10;Description automatically generated">
            <a:extLst>
              <a:ext uri="{FF2B5EF4-FFF2-40B4-BE49-F238E27FC236}">
                <a16:creationId xmlns:a16="http://schemas.microsoft.com/office/drawing/2014/main" id="{C5A9A1F6-A290-1995-6E6E-F392693CEBD5}"/>
              </a:ext>
            </a:extLst>
          </p:cNvPr>
          <p:cNvPicPr>
            <a:picLocks noChangeAspect="1"/>
          </p:cNvPicPr>
          <p:nvPr/>
        </p:nvPicPr>
        <p:blipFill>
          <a:blip r:embed="rId12">
            <a:alphaModFix/>
            <a:extLst>
              <a:ext uri="{837473B0-CC2E-450A-ABE3-18F120FF3D39}">
                <a1611:picAttrSrcUrl xmlns:a1611="http://schemas.microsoft.com/office/drawing/2016/11/main" r:id="rId13"/>
              </a:ext>
            </a:extLst>
          </a:blip>
          <a:stretch>
            <a:fillRect/>
          </a:stretch>
        </p:blipFill>
        <p:spPr>
          <a:xfrm>
            <a:off x="5918280" y="5308847"/>
            <a:ext cx="159963" cy="249293"/>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F5D3380C-2AF4-370D-41B4-9CD39FAFA79E}"/>
              </a:ext>
            </a:extLst>
          </p:cNvPr>
          <p:cNvPicPr>
            <a:picLocks noChangeAspect="1"/>
          </p:cNvPicPr>
          <p:nvPr/>
        </p:nvPicPr>
        <p:blipFill rotWithShape="1">
          <a:blip r:embed="rId14">
            <a:extLst>
              <a:ext uri="{28A0092B-C50C-407E-A947-70E740481C1C}">
                <a14:useLocalDpi xmlns:a14="http://schemas.microsoft.com/office/drawing/2010/main" val="0"/>
              </a:ext>
            </a:extLst>
          </a:blip>
          <a:srcRect l="9743" t="10092" r="10121" b="3652"/>
          <a:stretch/>
        </p:blipFill>
        <p:spPr>
          <a:xfrm>
            <a:off x="1892073" y="5051395"/>
            <a:ext cx="867854" cy="1142878"/>
          </a:xfrm>
          <a:prstGeom prst="rect">
            <a:avLst/>
          </a:prstGeom>
          <a:ln>
            <a:solidFill>
              <a:schemeClr val="tx1"/>
            </a:solidFill>
          </a:ln>
        </p:spPr>
      </p:pic>
    </p:spTree>
    <p:extLst>
      <p:ext uri="{BB962C8B-B14F-4D97-AF65-F5344CB8AC3E}">
        <p14:creationId xmlns:p14="http://schemas.microsoft.com/office/powerpoint/2010/main" val="37736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Placeholder 25">
            <a:extLst>
              <a:ext uri="{FF2B5EF4-FFF2-40B4-BE49-F238E27FC236}">
                <a16:creationId xmlns:a16="http://schemas.microsoft.com/office/drawing/2014/main" id="{FBFF4B36-5D7D-42A6-A89B-A0A83CB0C2FC}"/>
              </a:ext>
            </a:extLst>
          </p:cNvPr>
          <p:cNvPicPr>
            <a:picLocks noGrp="1" noChangeAspect="1"/>
          </p:cNvPicPr>
          <p:nvPr>
            <p:ph type="pic" sz="quarter" idx="13"/>
          </p:nvPr>
        </p:nvPicPr>
        <p:blipFill>
          <a:blip r:embed="rId3"/>
          <a:srcRect t="4988" b="4988"/>
          <a:stretch/>
        </p:blipFill>
        <p:spPr>
          <a:xfrm>
            <a:off x="8194348" y="1074544"/>
            <a:ext cx="3997652" cy="5037857"/>
          </a:xfrm>
          <a:prstGeom prst="rect">
            <a:avLst/>
          </a:prstGeom>
        </p:spPr>
      </p:pic>
      <p:sp>
        <p:nvSpPr>
          <p:cNvPr id="39" name="Rectangle 38">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EDB7E63-0AD5-451A-9802-48AB1D44E6A8}"/>
              </a:ext>
            </a:extLst>
          </p:cNvPr>
          <p:cNvSpPr>
            <a:spLocks noGrp="1"/>
          </p:cNvSpPr>
          <p:nvPr>
            <p:ph type="title"/>
          </p:nvPr>
        </p:nvSpPr>
        <p:spPr>
          <a:xfrm>
            <a:off x="787178" y="1475399"/>
            <a:ext cx="6623040" cy="1140580"/>
          </a:xfrm>
        </p:spPr>
        <p:txBody>
          <a:bodyPr vert="horz" lIns="109728" tIns="109728" rIns="109728" bIns="91440" rtlCol="0" anchor="ctr">
            <a:normAutofit/>
          </a:bodyPr>
          <a:lstStyle/>
          <a:p>
            <a:r>
              <a:rPr lang="en-US"/>
              <a:t>Introduction</a:t>
            </a:r>
            <a:endParaRPr lang="en-US" dirty="0"/>
          </a:p>
        </p:txBody>
      </p:sp>
      <p:sp>
        <p:nvSpPr>
          <p:cNvPr id="9" name="Content Placeholder 8">
            <a:extLst>
              <a:ext uri="{FF2B5EF4-FFF2-40B4-BE49-F238E27FC236}">
                <a16:creationId xmlns:a16="http://schemas.microsoft.com/office/drawing/2014/main" id="{469D770A-D8B9-4D5E-BB61-CD763E29DC55}"/>
              </a:ext>
            </a:extLst>
          </p:cNvPr>
          <p:cNvSpPr>
            <a:spLocks noGrp="1"/>
          </p:cNvSpPr>
          <p:nvPr>
            <p:ph idx="1"/>
          </p:nvPr>
        </p:nvSpPr>
        <p:spPr>
          <a:xfrm>
            <a:off x="787179" y="2743995"/>
            <a:ext cx="6623039" cy="3030599"/>
          </a:xfrm>
        </p:spPr>
        <p:txBody>
          <a:bodyPr vert="horz" lIns="109728" tIns="109728" rIns="109728" bIns="91440" rtlCol="0" anchor="t">
            <a:normAutofit/>
          </a:bodyPr>
          <a:lstStyle/>
          <a:p>
            <a:r>
              <a:rPr lang="en-US" dirty="0"/>
              <a:t>Melissa Wagner</a:t>
            </a:r>
          </a:p>
          <a:p>
            <a:r>
              <a:rPr lang="en-US" dirty="0"/>
              <a:t>Vice President of Editorial​</a:t>
            </a:r>
          </a:p>
        </p:txBody>
      </p:sp>
      <p:sp>
        <p:nvSpPr>
          <p:cNvPr id="43" name="Rectangle 42">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a:extLst>
              <a:ext uri="{FF2B5EF4-FFF2-40B4-BE49-F238E27FC236}">
                <a16:creationId xmlns:a16="http://schemas.microsoft.com/office/drawing/2014/main" id="{1CFAACA4-65B8-42F6-BCD5-C3D1E8D95F2A}"/>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2</a:t>
            </a:fld>
            <a:endParaRPr lang="en-US"/>
          </a:p>
        </p:txBody>
      </p:sp>
    </p:spTree>
    <p:extLst>
      <p:ext uri="{BB962C8B-B14F-4D97-AF65-F5344CB8AC3E}">
        <p14:creationId xmlns:p14="http://schemas.microsoft.com/office/powerpoint/2010/main" val="1109332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FE04-2A8E-D70A-2E7B-368C8697715D}"/>
              </a:ext>
            </a:extLst>
          </p:cNvPr>
          <p:cNvSpPr>
            <a:spLocks noGrp="1"/>
          </p:cNvSpPr>
          <p:nvPr>
            <p:ph type="title"/>
          </p:nvPr>
        </p:nvSpPr>
        <p:spPr/>
        <p:txBody>
          <a:bodyPr/>
          <a:lstStyle/>
          <a:p>
            <a:r>
              <a:rPr lang="en-US" dirty="0"/>
              <a:t>How to Publish Open Access</a:t>
            </a:r>
          </a:p>
        </p:txBody>
      </p:sp>
      <p:sp>
        <p:nvSpPr>
          <p:cNvPr id="5" name="Slide Number Placeholder 4">
            <a:extLst>
              <a:ext uri="{FF2B5EF4-FFF2-40B4-BE49-F238E27FC236}">
                <a16:creationId xmlns:a16="http://schemas.microsoft.com/office/drawing/2014/main" id="{A4AAB296-804C-B9EF-0CDC-93CBCD60ECAD}"/>
              </a:ext>
            </a:extLst>
          </p:cNvPr>
          <p:cNvSpPr>
            <a:spLocks noGrp="1"/>
          </p:cNvSpPr>
          <p:nvPr>
            <p:ph type="sldNum" sz="quarter" idx="12"/>
          </p:nvPr>
        </p:nvSpPr>
        <p:spPr/>
        <p:txBody>
          <a:bodyPr/>
          <a:lstStyle/>
          <a:p>
            <a:fld id="{FAEF9944-A4F6-4C59-AEBD-678D6480B8EA}" type="slidenum">
              <a:rPr lang="en-US" smtClean="0"/>
              <a:t>20</a:t>
            </a:fld>
            <a:endParaRPr lang="en-US" dirty="0"/>
          </a:p>
        </p:txBody>
      </p:sp>
      <p:graphicFrame>
        <p:nvGraphicFramePr>
          <p:cNvPr id="6" name="Diagram 5">
            <a:extLst>
              <a:ext uri="{FF2B5EF4-FFF2-40B4-BE49-F238E27FC236}">
                <a16:creationId xmlns:a16="http://schemas.microsoft.com/office/drawing/2014/main" id="{91D41008-3072-60CD-2593-CD6D968A7F13}"/>
              </a:ext>
            </a:extLst>
          </p:cNvPr>
          <p:cNvGraphicFramePr/>
          <p:nvPr>
            <p:extLst>
              <p:ext uri="{D42A27DB-BD31-4B8C-83A1-F6EECF244321}">
                <p14:modId xmlns:p14="http://schemas.microsoft.com/office/powerpoint/2010/main" val="2530655423"/>
              </p:ext>
            </p:extLst>
          </p:nvPr>
        </p:nvGraphicFramePr>
        <p:xfrm>
          <a:off x="1180731" y="-378079"/>
          <a:ext cx="10824455" cy="552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Curved Up 6">
            <a:extLst>
              <a:ext uri="{FF2B5EF4-FFF2-40B4-BE49-F238E27FC236}">
                <a16:creationId xmlns:a16="http://schemas.microsoft.com/office/drawing/2014/main" id="{A0C90284-0052-4383-95D7-CD4596C9E03A}"/>
              </a:ext>
            </a:extLst>
          </p:cNvPr>
          <p:cNvSpPr/>
          <p:nvPr/>
        </p:nvSpPr>
        <p:spPr>
          <a:xfrm>
            <a:off x="1786723" y="1956592"/>
            <a:ext cx="1873623" cy="425504"/>
          </a:xfrm>
          <a:prstGeom prst="curved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8" name="Arrow: Curved Up 7">
            <a:extLst>
              <a:ext uri="{FF2B5EF4-FFF2-40B4-BE49-F238E27FC236}">
                <a16:creationId xmlns:a16="http://schemas.microsoft.com/office/drawing/2014/main" id="{02A451FA-F88B-4C91-A1A8-5617022453B3}"/>
              </a:ext>
            </a:extLst>
          </p:cNvPr>
          <p:cNvSpPr/>
          <p:nvPr/>
        </p:nvSpPr>
        <p:spPr>
          <a:xfrm>
            <a:off x="4878104" y="1985749"/>
            <a:ext cx="1873623" cy="425504"/>
          </a:xfrm>
          <a:prstGeom prst="curved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9" name="Arrow: Curved Up 8">
            <a:extLst>
              <a:ext uri="{FF2B5EF4-FFF2-40B4-BE49-F238E27FC236}">
                <a16:creationId xmlns:a16="http://schemas.microsoft.com/office/drawing/2014/main" id="{AFDE7154-EE2A-4372-ADA2-4B1CB63ED840}"/>
              </a:ext>
            </a:extLst>
          </p:cNvPr>
          <p:cNvSpPr/>
          <p:nvPr/>
        </p:nvSpPr>
        <p:spPr>
          <a:xfrm>
            <a:off x="8230903" y="1985749"/>
            <a:ext cx="1873623" cy="425504"/>
          </a:xfrm>
          <a:prstGeom prst="curved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10" name="Arrow: Curved Down 9">
            <a:extLst>
              <a:ext uri="{FF2B5EF4-FFF2-40B4-BE49-F238E27FC236}">
                <a16:creationId xmlns:a16="http://schemas.microsoft.com/office/drawing/2014/main" id="{F65B8BD0-3059-4C65-9336-205A8DA176B2}"/>
              </a:ext>
            </a:extLst>
          </p:cNvPr>
          <p:cNvSpPr/>
          <p:nvPr/>
        </p:nvSpPr>
        <p:spPr>
          <a:xfrm>
            <a:off x="3027904" y="31904"/>
            <a:ext cx="1730189" cy="251012"/>
          </a:xfrm>
          <a:prstGeom prst="curved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11" name="Arrow: Curved Down 10">
            <a:extLst>
              <a:ext uri="{FF2B5EF4-FFF2-40B4-BE49-F238E27FC236}">
                <a16:creationId xmlns:a16="http://schemas.microsoft.com/office/drawing/2014/main" id="{D5C5CDFC-D499-48D4-A813-0E9BC03A6611}"/>
              </a:ext>
            </a:extLst>
          </p:cNvPr>
          <p:cNvSpPr/>
          <p:nvPr/>
        </p:nvSpPr>
        <p:spPr>
          <a:xfrm>
            <a:off x="6273126" y="31904"/>
            <a:ext cx="1730189" cy="251012"/>
          </a:xfrm>
          <a:prstGeom prst="curved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12" name="Arrow: Curved Down 11">
            <a:extLst>
              <a:ext uri="{FF2B5EF4-FFF2-40B4-BE49-F238E27FC236}">
                <a16:creationId xmlns:a16="http://schemas.microsoft.com/office/drawing/2014/main" id="{EC9CCB9E-4212-42DD-AD70-007757637A21}"/>
              </a:ext>
            </a:extLst>
          </p:cNvPr>
          <p:cNvSpPr/>
          <p:nvPr/>
        </p:nvSpPr>
        <p:spPr>
          <a:xfrm>
            <a:off x="9518348" y="65548"/>
            <a:ext cx="1730189" cy="251012"/>
          </a:xfrm>
          <a:prstGeom prst="curved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15" name="Footer Placeholder 2">
            <a:extLst>
              <a:ext uri="{FF2B5EF4-FFF2-40B4-BE49-F238E27FC236}">
                <a16:creationId xmlns:a16="http://schemas.microsoft.com/office/drawing/2014/main" id="{0A92C4EA-F47A-7634-0B2A-B1CF8DB0BBBB}"/>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16" name="Date Placeholder 3">
            <a:extLst>
              <a:ext uri="{FF2B5EF4-FFF2-40B4-BE49-F238E27FC236}">
                <a16:creationId xmlns:a16="http://schemas.microsoft.com/office/drawing/2014/main" id="{A992DE90-9998-099F-BCFA-933889DA6D31}"/>
              </a:ext>
            </a:extLst>
          </p:cNvPr>
          <p:cNvSpPr>
            <a:spLocks noGrp="1"/>
          </p:cNvSpPr>
          <p:nvPr>
            <p:ph type="dt" sz="half" idx="10"/>
          </p:nvPr>
        </p:nvSpPr>
        <p:spPr>
          <a:xfrm>
            <a:off x="8202168" y="6309360"/>
            <a:ext cx="2148840" cy="457200"/>
          </a:xfrm>
        </p:spPr>
        <p:txBody>
          <a:bodyPr/>
          <a:lstStyle/>
          <a:p>
            <a:r>
              <a:rPr lang="en-US" dirty="0"/>
              <a:t>www.igi-global.com</a:t>
            </a:r>
          </a:p>
        </p:txBody>
      </p:sp>
    </p:spTree>
    <p:extLst>
      <p:ext uri="{BB962C8B-B14F-4D97-AF65-F5344CB8AC3E}">
        <p14:creationId xmlns:p14="http://schemas.microsoft.com/office/powerpoint/2010/main" val="126419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DC47D7-CF6A-51E7-C32B-74F63827374A}"/>
              </a:ext>
            </a:extLst>
          </p:cNvPr>
          <p:cNvSpPr>
            <a:spLocks noGrp="1"/>
          </p:cNvSpPr>
          <p:nvPr>
            <p:ph type="title"/>
          </p:nvPr>
        </p:nvSpPr>
        <p:spPr>
          <a:xfrm>
            <a:off x="1535371" y="1044054"/>
            <a:ext cx="10013709" cy="1030360"/>
          </a:xfrm>
        </p:spPr>
        <p:txBody>
          <a:bodyPr vert="horz" lIns="109728" tIns="109728" rIns="109728" bIns="91440" rtlCol="0" anchor="ctr">
            <a:normAutofit/>
          </a:bodyPr>
          <a:lstStyle/>
          <a:p>
            <a:r>
              <a:rPr lang="en-US" dirty="0"/>
              <a:t>Open Access Processing Charges</a:t>
            </a:r>
          </a:p>
        </p:txBody>
      </p:sp>
      <p:sp>
        <p:nvSpPr>
          <p:cNvPr id="24" name="Rectangle 2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E00E05E-BE23-7319-68FA-42C4BA4BA78A}"/>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21</a:t>
            </a:fld>
            <a:endParaRPr lang="en-US"/>
          </a:p>
        </p:txBody>
      </p:sp>
      <p:sp>
        <p:nvSpPr>
          <p:cNvPr id="7" name="TextBox 6">
            <a:extLst>
              <a:ext uri="{FF2B5EF4-FFF2-40B4-BE49-F238E27FC236}">
                <a16:creationId xmlns:a16="http://schemas.microsoft.com/office/drawing/2014/main" id="{B3D69D14-A90C-04EC-F9C2-7996E34706DF}"/>
              </a:ext>
            </a:extLst>
          </p:cNvPr>
          <p:cNvSpPr txBox="1"/>
          <p:nvPr/>
        </p:nvSpPr>
        <p:spPr>
          <a:xfrm>
            <a:off x="2300984" y="2502361"/>
            <a:ext cx="8758157" cy="1277273"/>
          </a:xfrm>
          <a:prstGeom prst="rect">
            <a:avLst/>
          </a:prstGeom>
          <a:noFill/>
        </p:spPr>
        <p:txBody>
          <a:bodyPr wrap="square" rtlCol="0">
            <a:spAutoFit/>
          </a:bodyPr>
          <a:lstStyle/>
          <a:p>
            <a:pPr>
              <a:spcAft>
                <a:spcPts val="600"/>
              </a:spcAft>
            </a:pPr>
            <a:r>
              <a:rPr lang="en-US" dirty="0"/>
              <a:t>A charge for publishing that covers all the activities associated with the publication of the manuscript that the revenue generated by book sales or journal subscriptions would have covered in the traditional model.</a:t>
            </a:r>
            <a:endParaRPr lang="en-US"/>
          </a:p>
          <a:p>
            <a:pPr>
              <a:spcAft>
                <a:spcPts val="600"/>
              </a:spcAft>
            </a:pPr>
            <a:endParaRPr lang="en-US"/>
          </a:p>
        </p:txBody>
      </p:sp>
      <p:graphicFrame>
        <p:nvGraphicFramePr>
          <p:cNvPr id="10" name="TextBox 7">
            <a:extLst>
              <a:ext uri="{FF2B5EF4-FFF2-40B4-BE49-F238E27FC236}">
                <a16:creationId xmlns:a16="http://schemas.microsoft.com/office/drawing/2014/main" id="{6CFD89D8-A065-1E3A-2FB6-0299889A0DEA}"/>
              </a:ext>
            </a:extLst>
          </p:cNvPr>
          <p:cNvGraphicFramePr/>
          <p:nvPr>
            <p:extLst>
              <p:ext uri="{D42A27DB-BD31-4B8C-83A1-F6EECF244321}">
                <p14:modId xmlns:p14="http://schemas.microsoft.com/office/powerpoint/2010/main" val="352498872"/>
              </p:ext>
            </p:extLst>
          </p:nvPr>
        </p:nvGraphicFramePr>
        <p:xfrm>
          <a:off x="1697839" y="2966860"/>
          <a:ext cx="9835087" cy="3357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Footer Placeholder 2">
            <a:extLst>
              <a:ext uri="{FF2B5EF4-FFF2-40B4-BE49-F238E27FC236}">
                <a16:creationId xmlns:a16="http://schemas.microsoft.com/office/drawing/2014/main" id="{9470D587-7074-F60F-ADD7-B901ACADF026}"/>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15" name="Date Placeholder 3">
            <a:extLst>
              <a:ext uri="{FF2B5EF4-FFF2-40B4-BE49-F238E27FC236}">
                <a16:creationId xmlns:a16="http://schemas.microsoft.com/office/drawing/2014/main" id="{42B98EB4-08DD-B4A0-1D49-0CE29028F1D0}"/>
              </a:ext>
            </a:extLst>
          </p:cNvPr>
          <p:cNvSpPr>
            <a:spLocks noGrp="1"/>
          </p:cNvSpPr>
          <p:nvPr>
            <p:ph type="dt" sz="half" idx="10"/>
          </p:nvPr>
        </p:nvSpPr>
        <p:spPr>
          <a:xfrm>
            <a:off x="8202168" y="6309360"/>
            <a:ext cx="2148840" cy="457200"/>
          </a:xfrm>
        </p:spPr>
        <p:txBody>
          <a:bodyPr/>
          <a:lstStyle/>
          <a:p>
            <a:r>
              <a:rPr lang="en-US" dirty="0"/>
              <a:t>www.igi-global.com</a:t>
            </a:r>
          </a:p>
        </p:txBody>
      </p:sp>
    </p:spTree>
    <p:extLst>
      <p:ext uri="{BB962C8B-B14F-4D97-AF65-F5344CB8AC3E}">
        <p14:creationId xmlns:p14="http://schemas.microsoft.com/office/powerpoint/2010/main" val="163823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F4B8-397A-4A43-5145-2BB7051907A1}"/>
              </a:ext>
            </a:extLst>
          </p:cNvPr>
          <p:cNvSpPr>
            <a:spLocks noGrp="1"/>
          </p:cNvSpPr>
          <p:nvPr>
            <p:ph type="title"/>
          </p:nvPr>
        </p:nvSpPr>
        <p:spPr/>
        <p:txBody>
          <a:bodyPr/>
          <a:lstStyle/>
          <a:p>
            <a:r>
              <a:rPr lang="en-US" dirty="0"/>
              <a:t>OA &amp; Funding Programs</a:t>
            </a:r>
          </a:p>
        </p:txBody>
      </p:sp>
      <p:graphicFrame>
        <p:nvGraphicFramePr>
          <p:cNvPr id="15" name="Content Placeholder 14">
            <a:extLst>
              <a:ext uri="{FF2B5EF4-FFF2-40B4-BE49-F238E27FC236}">
                <a16:creationId xmlns:a16="http://schemas.microsoft.com/office/drawing/2014/main" id="{9E52964B-EBF6-75A2-8141-75B396AD3AC3}"/>
              </a:ext>
            </a:extLst>
          </p:cNvPr>
          <p:cNvGraphicFramePr>
            <a:graphicFrameLocks noGrp="1"/>
          </p:cNvGraphicFramePr>
          <p:nvPr>
            <p:ph idx="15"/>
            <p:extLst>
              <p:ext uri="{D42A27DB-BD31-4B8C-83A1-F6EECF244321}">
                <p14:modId xmlns:p14="http://schemas.microsoft.com/office/powerpoint/2010/main" val="1168522384"/>
              </p:ext>
            </p:extLst>
          </p:nvPr>
        </p:nvGraphicFramePr>
        <p:xfrm>
          <a:off x="965255" y="1642266"/>
          <a:ext cx="10700004" cy="414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ooter Placeholder 8">
            <a:extLst>
              <a:ext uri="{FF2B5EF4-FFF2-40B4-BE49-F238E27FC236}">
                <a16:creationId xmlns:a16="http://schemas.microsoft.com/office/drawing/2014/main" id="{1A72A6EE-FD76-306B-BA7D-953C79916623}"/>
              </a:ext>
            </a:extLst>
          </p:cNvPr>
          <p:cNvSpPr>
            <a:spLocks noGrp="1"/>
          </p:cNvSpPr>
          <p:nvPr>
            <p:ph type="ftr" sz="quarter" idx="11"/>
          </p:nvPr>
        </p:nvSpPr>
        <p:spPr/>
        <p:txBody>
          <a:bodyPr/>
          <a:lstStyle/>
          <a:p>
            <a:pPr>
              <a:spcAft>
                <a:spcPts val="600"/>
              </a:spcAft>
            </a:pPr>
            <a:r>
              <a:rPr lang="en-US" dirty="0"/>
              <a:t>www.igi-global.com</a:t>
            </a:r>
          </a:p>
        </p:txBody>
      </p:sp>
      <p:sp>
        <p:nvSpPr>
          <p:cNvPr id="10" name="Date Placeholder 9">
            <a:extLst>
              <a:ext uri="{FF2B5EF4-FFF2-40B4-BE49-F238E27FC236}">
                <a16:creationId xmlns:a16="http://schemas.microsoft.com/office/drawing/2014/main" id="{BF601951-58C5-F7DE-39B2-0715BD98B23D}"/>
              </a:ext>
            </a:extLst>
          </p:cNvPr>
          <p:cNvSpPr>
            <a:spLocks noGrp="1"/>
          </p:cNvSpPr>
          <p:nvPr>
            <p:ph type="dt" sz="half" idx="10"/>
          </p:nvPr>
        </p:nvSpPr>
        <p:spPr/>
        <p:txBody>
          <a:bodyPr/>
          <a:lstStyle/>
          <a:p>
            <a:pPr>
              <a:spcAft>
                <a:spcPts val="600"/>
              </a:spcAft>
            </a:pPr>
            <a:r>
              <a:rPr lang="en-US" dirty="0">
                <a:solidFill>
                  <a:schemeClr val="tx1">
                    <a:lumMod val="75000"/>
                    <a:lumOff val="25000"/>
                  </a:schemeClr>
                </a:solidFill>
              </a:rPr>
              <a:t>IGI Global</a:t>
            </a:r>
            <a:endParaRPr lang="en-US" kern="1200" spc="150" baseline="0" dirty="0">
              <a:solidFill>
                <a:schemeClr val="tx1">
                  <a:lumMod val="75000"/>
                  <a:lumOff val="25000"/>
                </a:schemeClr>
              </a:solidFill>
              <a:latin typeface="+mj-lt"/>
              <a:ea typeface="+mn-ea"/>
              <a:cs typeface="+mn-cs"/>
            </a:endParaRPr>
          </a:p>
        </p:txBody>
      </p:sp>
      <p:sp>
        <p:nvSpPr>
          <p:cNvPr id="11" name="Slide Number Placeholder 10">
            <a:extLst>
              <a:ext uri="{FF2B5EF4-FFF2-40B4-BE49-F238E27FC236}">
                <a16:creationId xmlns:a16="http://schemas.microsoft.com/office/drawing/2014/main" id="{5C179769-779A-F199-6B96-92C5291823A8}"/>
              </a:ext>
            </a:extLst>
          </p:cNvPr>
          <p:cNvSpPr>
            <a:spLocks noGrp="1"/>
          </p:cNvSpPr>
          <p:nvPr>
            <p:ph type="sldNum" sz="quarter" idx="12"/>
          </p:nvPr>
        </p:nvSpPr>
        <p:spPr/>
        <p:txBody>
          <a:bodyPr/>
          <a:lstStyle/>
          <a:p>
            <a:fld id="{FAEF9944-A4F6-4C59-AEBD-678D6480B8EA}" type="slidenum">
              <a:rPr lang="en-US" smtClean="0"/>
              <a:t>22</a:t>
            </a:fld>
            <a:endParaRPr lang="en-US" dirty="0"/>
          </a:p>
        </p:txBody>
      </p:sp>
    </p:spTree>
    <p:extLst>
      <p:ext uri="{BB962C8B-B14F-4D97-AF65-F5344CB8AC3E}">
        <p14:creationId xmlns:p14="http://schemas.microsoft.com/office/powerpoint/2010/main" val="3407136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1CEB84-49DC-40A9-B2F0-D573658AE999}"/>
              </a:ext>
            </a:extLst>
          </p:cNvPr>
          <p:cNvSpPr>
            <a:spLocks noGrp="1"/>
          </p:cNvSpPr>
          <p:nvPr>
            <p:ph type="ctrTitle"/>
          </p:nvPr>
        </p:nvSpPr>
        <p:spPr>
          <a:xfrm>
            <a:off x="8011876" y="2323283"/>
            <a:ext cx="3754671" cy="2211434"/>
          </a:xfrm>
        </p:spPr>
        <p:txBody>
          <a:bodyPr>
            <a:normAutofit fontScale="90000"/>
          </a:bodyPr>
          <a:lstStyle/>
          <a:p>
            <a:r>
              <a:rPr lang="en-US" dirty="0"/>
              <a:t>Editorial Opportunities &amp; How To Apply</a:t>
            </a:r>
          </a:p>
        </p:txBody>
      </p:sp>
      <p:pic>
        <p:nvPicPr>
          <p:cNvPr id="5" name="Picture Placeholder 4" descr="Person working with laptop and notepad">
            <a:extLst>
              <a:ext uri="{FF2B5EF4-FFF2-40B4-BE49-F238E27FC236}">
                <a16:creationId xmlns:a16="http://schemas.microsoft.com/office/drawing/2014/main" id="{0CEB905B-7FDD-4B1A-96BF-B5A081A25FC8}"/>
              </a:ext>
            </a:extLst>
          </p:cNvPr>
          <p:cNvPicPr>
            <a:picLocks noGrp="1" noChangeAspect="1"/>
          </p:cNvPicPr>
          <p:nvPr>
            <p:ph type="pic" sz="quarter" idx="13"/>
          </p:nvPr>
        </p:nvPicPr>
        <p:blipFill>
          <a:blip r:embed="rId3"/>
          <a:srcRect/>
          <a:stretch/>
        </p:blipFill>
        <p:spPr>
          <a:xfrm>
            <a:off x="1886" y="1095509"/>
            <a:ext cx="7516162" cy="5016891"/>
          </a:xfrm>
        </p:spPr>
      </p:pic>
    </p:spTree>
    <p:extLst>
      <p:ext uri="{BB962C8B-B14F-4D97-AF65-F5344CB8AC3E}">
        <p14:creationId xmlns:p14="http://schemas.microsoft.com/office/powerpoint/2010/main" val="2797904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4" name="Rectangle 93">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Picture Placeholder 11" descr="Person writing on a notebook">
            <a:extLst>
              <a:ext uri="{FF2B5EF4-FFF2-40B4-BE49-F238E27FC236}">
                <a16:creationId xmlns:a16="http://schemas.microsoft.com/office/drawing/2014/main" id="{62E18A7A-A9FE-9C29-F4B8-2F1ADC1DF3DC}"/>
              </a:ext>
            </a:extLst>
          </p:cNvPr>
          <p:cNvPicPr>
            <a:picLocks noGrp="1" noChangeAspect="1"/>
          </p:cNvPicPr>
          <p:nvPr>
            <p:ph type="pic" sz="quarter" idx="14"/>
          </p:nvPr>
        </p:nvPicPr>
        <p:blipFill rotWithShape="1">
          <a:blip r:embed="rId2"/>
          <a:srcRect r="1" b="5196"/>
          <a:stretch/>
        </p:blipFill>
        <p:spPr>
          <a:xfrm>
            <a:off x="20" y="3"/>
            <a:ext cx="4694738" cy="2970955"/>
          </a:xfrm>
          <a:prstGeom prst="rect">
            <a:avLst/>
          </a:prstGeom>
        </p:spPr>
      </p:pic>
      <p:sp>
        <p:nvSpPr>
          <p:cNvPr id="96" name="Rectangle 95">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7D45D8-60E8-B5FF-7289-3EB601CD855C}"/>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r>
              <a:rPr lang="en-US">
                <a:solidFill>
                  <a:schemeClr val="bg1"/>
                </a:solidFill>
              </a:rPr>
              <a:t>Editorial Opportunities</a:t>
            </a:r>
          </a:p>
        </p:txBody>
      </p:sp>
      <p:pic>
        <p:nvPicPr>
          <p:cNvPr id="10" name="Picture Placeholder 9">
            <a:extLst>
              <a:ext uri="{FF2B5EF4-FFF2-40B4-BE49-F238E27FC236}">
                <a16:creationId xmlns:a16="http://schemas.microsoft.com/office/drawing/2014/main" id="{79DF0457-7066-2830-5097-CDB4F404BE4A}"/>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t="1190" b="1190"/>
          <a:stretch/>
        </p:blipFill>
        <p:spPr>
          <a:xfrm>
            <a:off x="1" y="2970952"/>
            <a:ext cx="4654296" cy="3034964"/>
          </a:xfrm>
          <a:prstGeom prst="rect">
            <a:avLst/>
          </a:prstGeom>
        </p:spPr>
      </p:pic>
      <p:sp>
        <p:nvSpPr>
          <p:cNvPr id="98" name="Rectangle 97">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41912"/>
            <a:ext cx="4651248" cy="916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0"/>
            <a:ext cx="7517205" cy="434744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E4747ED-0989-4317-8B7B-7189AF3D4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970955"/>
            <a:ext cx="46542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E9326C61-73B8-196E-4ACA-CDCFE4816B6B}"/>
              </a:ext>
            </a:extLst>
          </p:cNvPr>
          <p:cNvSpPr>
            <a:spLocks noGrp="1"/>
          </p:cNvSpPr>
          <p:nvPr>
            <p:ph idx="1"/>
          </p:nvPr>
        </p:nvSpPr>
        <p:spPr>
          <a:xfrm>
            <a:off x="5376670" y="1940118"/>
            <a:ext cx="6172413" cy="3698353"/>
          </a:xfrm>
        </p:spPr>
        <p:txBody>
          <a:bodyPr vert="horz" lIns="109728" tIns="109728" rIns="109728" bIns="91440" rtlCol="0" anchor="ctr">
            <a:normAutofit/>
          </a:bodyPr>
          <a:lstStyle/>
          <a:p>
            <a:pPr indent="-285750">
              <a:buFont typeface="Corbel" panose="020B0503020204020204" pitchFamily="34" charset="0"/>
              <a:buChar char="•"/>
            </a:pPr>
            <a:r>
              <a:rPr lang="en-US" dirty="0"/>
              <a:t>Book Authorship &amp; Editorship</a:t>
            </a:r>
          </a:p>
          <a:p>
            <a:pPr indent="-285750">
              <a:buFont typeface="Corbel" panose="020B0503020204020204" pitchFamily="34" charset="0"/>
              <a:buChar char="•"/>
            </a:pPr>
            <a:r>
              <a:rPr lang="en-US" dirty="0"/>
              <a:t>Journal Editorship</a:t>
            </a:r>
          </a:p>
          <a:p>
            <a:pPr indent="-285750">
              <a:buFont typeface="Corbel" panose="020B0503020204020204" pitchFamily="34" charset="0"/>
              <a:buChar char="•"/>
            </a:pPr>
            <a:r>
              <a:rPr lang="en-US" dirty="0"/>
              <a:t>Journal Special Issue Guest Editorship</a:t>
            </a:r>
          </a:p>
          <a:p>
            <a:pPr indent="-285750">
              <a:buFont typeface="Corbel" panose="020B0503020204020204" pitchFamily="34" charset="0"/>
              <a:buChar char="•"/>
            </a:pPr>
            <a:r>
              <a:rPr lang="en-US" dirty="0"/>
              <a:t>Book Chapter Authorship</a:t>
            </a:r>
          </a:p>
          <a:p>
            <a:pPr indent="-285750">
              <a:buFont typeface="Corbel" panose="020B0503020204020204" pitchFamily="34" charset="0"/>
              <a:buChar char="•"/>
            </a:pPr>
            <a:r>
              <a:rPr lang="en-US" dirty="0"/>
              <a:t>Journal Article Authorship</a:t>
            </a:r>
          </a:p>
          <a:p>
            <a:pPr indent="-285750">
              <a:buFont typeface="Corbel" panose="020B0503020204020204" pitchFamily="34" charset="0"/>
              <a:buChar char="•"/>
            </a:pPr>
            <a:r>
              <a:rPr lang="en-US" dirty="0"/>
              <a:t>Reviewing for Books &amp; Journals</a:t>
            </a:r>
          </a:p>
        </p:txBody>
      </p:sp>
      <p:sp>
        <p:nvSpPr>
          <p:cNvPr id="106" name="Rectangle 105">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941912"/>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420072D7-AACB-5F44-1CEA-81B297E3F68E}"/>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a:pPr>
                <a:spcAft>
                  <a:spcPts val="600"/>
                </a:spcAft>
              </a:pPr>
              <a:t>24</a:t>
            </a:fld>
            <a:endParaRPr lang="en-US"/>
          </a:p>
        </p:txBody>
      </p:sp>
      <p:sp>
        <p:nvSpPr>
          <p:cNvPr id="53" name="Date Placeholder 5">
            <a:extLst>
              <a:ext uri="{FF2B5EF4-FFF2-40B4-BE49-F238E27FC236}">
                <a16:creationId xmlns:a16="http://schemas.microsoft.com/office/drawing/2014/main" id="{44227733-093C-3E46-E602-EA3A97DF20C3}"/>
              </a:ext>
            </a:extLst>
          </p:cNvPr>
          <p:cNvSpPr>
            <a:spLocks noGrp="1"/>
          </p:cNvSpPr>
          <p:nvPr>
            <p:ph type="dt" sz="half" idx="10"/>
          </p:nvPr>
        </p:nvSpPr>
        <p:spPr>
          <a:xfrm>
            <a:off x="642917" y="6309360"/>
            <a:ext cx="3411973" cy="457200"/>
          </a:xfrm>
        </p:spPr>
        <p:txBody>
          <a:bodyPr vert="horz" lIns="109728" tIns="109728" rIns="109728" bIns="91440" rtlCol="0" anchor="ctr">
            <a:normAutofit/>
          </a:bodyPr>
          <a:lstStyle/>
          <a:p>
            <a:pPr>
              <a:spcAft>
                <a:spcPts val="600"/>
              </a:spcAft>
            </a:pPr>
            <a:r>
              <a:rPr lang="en-US" dirty="0"/>
              <a:t>www.igi-global.com</a:t>
            </a:r>
          </a:p>
        </p:txBody>
      </p:sp>
      <p:sp>
        <p:nvSpPr>
          <p:cNvPr id="55" name="Footer Placeholder 4">
            <a:extLst>
              <a:ext uri="{FF2B5EF4-FFF2-40B4-BE49-F238E27FC236}">
                <a16:creationId xmlns:a16="http://schemas.microsoft.com/office/drawing/2014/main" id="{EAB01968-EB7E-CC72-0816-F0A63B60DFFD}"/>
              </a:ext>
            </a:extLst>
          </p:cNvPr>
          <p:cNvSpPr>
            <a:spLocks noGrp="1"/>
          </p:cNvSpPr>
          <p:nvPr>
            <p:ph type="ftr" sz="quarter" idx="11"/>
          </p:nvPr>
        </p:nvSpPr>
        <p:spPr>
          <a:xfrm>
            <a:off x="4921857" y="6309360"/>
            <a:ext cx="5401405" cy="457200"/>
          </a:xfrm>
        </p:spPr>
        <p:txBody>
          <a:bodyPr vert="horz" lIns="109728" tIns="109728" rIns="109728" bIns="91440" rtlCol="0" anchor="ctr">
            <a:normAutofit/>
          </a:bodyPr>
          <a:lstStyle/>
          <a:p>
            <a:pPr>
              <a:spcAft>
                <a:spcPts val="600"/>
              </a:spcAft>
            </a:pPr>
            <a:r>
              <a:rPr lang="en-US" dirty="0">
                <a:solidFill>
                  <a:schemeClr val="tx1">
                    <a:lumMod val="75000"/>
                    <a:lumOff val="25000"/>
                  </a:schemeClr>
                </a:solidFill>
              </a:rPr>
              <a:t>IGI Global</a:t>
            </a:r>
            <a:endParaRPr lang="en-US" kern="1200" spc="150" baseline="0" dirty="0">
              <a:solidFill>
                <a:schemeClr val="tx1">
                  <a:lumMod val="75000"/>
                  <a:lumOff val="25000"/>
                </a:schemeClr>
              </a:solidFill>
              <a:latin typeface="+mj-lt"/>
              <a:ea typeface="+mn-ea"/>
              <a:cs typeface="+mn-cs"/>
            </a:endParaRPr>
          </a:p>
        </p:txBody>
      </p:sp>
    </p:spTree>
    <p:extLst>
      <p:ext uri="{BB962C8B-B14F-4D97-AF65-F5344CB8AC3E}">
        <p14:creationId xmlns:p14="http://schemas.microsoft.com/office/powerpoint/2010/main" val="2451670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Stack of papers with paper clips">
            <a:extLst>
              <a:ext uri="{FF2B5EF4-FFF2-40B4-BE49-F238E27FC236}">
                <a16:creationId xmlns:a16="http://schemas.microsoft.com/office/drawing/2014/main" id="{32E9FFF0-86E2-F357-94A0-FF61BB8EA8E7}"/>
              </a:ext>
            </a:extLst>
          </p:cNvPr>
          <p:cNvPicPr>
            <a:picLocks noGrp="1" noChangeAspect="1"/>
          </p:cNvPicPr>
          <p:nvPr>
            <p:ph type="pic" sz="quarter" idx="13"/>
          </p:nvPr>
        </p:nvPicPr>
        <p:blipFill rotWithShape="1">
          <a:blip r:embed="rId2"/>
          <a:srcRect l="7109" r="39953" b="-2"/>
          <a:stretch/>
        </p:blipFill>
        <p:spPr>
          <a:xfrm>
            <a:off x="20" y="719747"/>
            <a:ext cx="4458058" cy="5389675"/>
          </a:xfrm>
          <a:prstGeom prst="rect">
            <a:avLst/>
          </a:prstGeom>
        </p:spPr>
      </p:pic>
      <p:sp>
        <p:nvSpPr>
          <p:cNvPr id="22" name="Rectangle 2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428919-FD1A-3046-D908-CEBEDE08E18E}"/>
              </a:ext>
            </a:extLst>
          </p:cNvPr>
          <p:cNvSpPr>
            <a:spLocks noGrp="1"/>
          </p:cNvSpPr>
          <p:nvPr>
            <p:ph type="title"/>
          </p:nvPr>
        </p:nvSpPr>
        <p:spPr>
          <a:xfrm>
            <a:off x="4919472" y="1056362"/>
            <a:ext cx="6627226" cy="1154102"/>
          </a:xfrm>
        </p:spPr>
        <p:txBody>
          <a:bodyPr vert="horz" lIns="109728" tIns="109728" rIns="109728" bIns="91440" rtlCol="0" anchor="ctr">
            <a:normAutofit/>
          </a:bodyPr>
          <a:lstStyle/>
          <a:p>
            <a:pPr>
              <a:lnSpc>
                <a:spcPct val="140000"/>
              </a:lnSpc>
            </a:pPr>
            <a:r>
              <a:rPr lang="en-US" sz="2800"/>
              <a:t>Submitting a Project Proposal</a:t>
            </a:r>
          </a:p>
        </p:txBody>
      </p:sp>
      <p:sp>
        <p:nvSpPr>
          <p:cNvPr id="26" name="Rectangle 25">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B0132F-17F2-36CD-A9ED-C00BEF2D49B6}"/>
              </a:ext>
            </a:extLst>
          </p:cNvPr>
          <p:cNvSpPr>
            <a:spLocks noGrp="1"/>
          </p:cNvSpPr>
          <p:nvPr>
            <p:ph idx="1"/>
          </p:nvPr>
        </p:nvSpPr>
        <p:spPr>
          <a:xfrm>
            <a:off x="4921857" y="2268656"/>
            <a:ext cx="6627226" cy="3505938"/>
          </a:xfrm>
        </p:spPr>
        <p:txBody>
          <a:bodyPr vert="horz" lIns="109728" tIns="109728" rIns="109728" bIns="91440" rtlCol="0" anchor="t">
            <a:normAutofit lnSpcReduction="10000"/>
          </a:bodyPr>
          <a:lstStyle/>
          <a:p>
            <a:pPr>
              <a:lnSpc>
                <a:spcPct val="130000"/>
              </a:lnSpc>
            </a:pPr>
            <a:r>
              <a:rPr lang="en-US" sz="1300" dirty="0"/>
              <a:t>Fill out and submit a book or journal proposal using the online proposal forms:</a:t>
            </a:r>
          </a:p>
          <a:p>
            <a:pPr lvl="1" indent="-171450">
              <a:lnSpc>
                <a:spcPct val="130000"/>
              </a:lnSpc>
              <a:buFont typeface="Corbel" panose="020B0503020204020204" pitchFamily="34" charset="0"/>
              <a:buChar char="•"/>
            </a:pPr>
            <a:r>
              <a:rPr lang="en-US" sz="1300" b="1" dirty="0">
                <a:solidFill>
                  <a:schemeClr val="accent1"/>
                </a:solidFill>
                <a:hlinkClick r:id="rId3">
                  <a:extLst>
                    <a:ext uri="{A12FA001-AC4F-418D-AE19-62706E023703}">
                      <ahyp:hlinkClr xmlns:ahyp="http://schemas.microsoft.com/office/drawing/2018/hyperlinkcolor" val="tx"/>
                    </a:ext>
                  </a:extLst>
                </a:hlinkClick>
              </a:rPr>
              <a:t>Book Proposal Form </a:t>
            </a:r>
            <a:endParaRPr lang="en-US" sz="1300" b="1" dirty="0">
              <a:solidFill>
                <a:schemeClr val="accent1"/>
              </a:solidFill>
            </a:endParaRPr>
          </a:p>
          <a:p>
            <a:pPr lvl="1" indent="-171450">
              <a:lnSpc>
                <a:spcPct val="130000"/>
              </a:lnSpc>
              <a:buFont typeface="Corbel" panose="020B0503020204020204" pitchFamily="34" charset="0"/>
              <a:buChar char="•"/>
            </a:pPr>
            <a:r>
              <a:rPr lang="en-US" sz="1300" b="1" dirty="0">
                <a:solidFill>
                  <a:schemeClr val="accent1"/>
                </a:solidFill>
                <a:hlinkClick r:id="rId4">
                  <a:extLst>
                    <a:ext uri="{A12FA001-AC4F-418D-AE19-62706E023703}">
                      <ahyp:hlinkClr xmlns:ahyp="http://schemas.microsoft.com/office/drawing/2018/hyperlinkcolor" val="tx"/>
                    </a:ext>
                  </a:extLst>
                </a:hlinkClick>
              </a:rPr>
              <a:t>Journal Proposal Form</a:t>
            </a:r>
            <a:endParaRPr lang="en-US" sz="1300" b="1" dirty="0">
              <a:solidFill>
                <a:schemeClr val="accent1"/>
              </a:solidFill>
            </a:endParaRPr>
          </a:p>
          <a:p>
            <a:pPr>
              <a:lnSpc>
                <a:spcPct val="130000"/>
              </a:lnSpc>
            </a:pPr>
            <a:r>
              <a:rPr lang="en-US" sz="1300" dirty="0"/>
              <a:t>Items to Consider</a:t>
            </a:r>
          </a:p>
          <a:p>
            <a:pPr lvl="1" indent="-171450">
              <a:lnSpc>
                <a:spcPct val="130000"/>
              </a:lnSpc>
              <a:buFont typeface="Corbel" panose="020B0503020204020204" pitchFamily="34" charset="0"/>
              <a:buChar char="•"/>
            </a:pPr>
            <a:r>
              <a:rPr lang="en-US" sz="1300" dirty="0"/>
              <a:t>Scope</a:t>
            </a:r>
          </a:p>
          <a:p>
            <a:pPr lvl="1" indent="-171450">
              <a:lnSpc>
                <a:spcPct val="130000"/>
              </a:lnSpc>
              <a:buFont typeface="Corbel" panose="020B0503020204020204" pitchFamily="34" charset="0"/>
              <a:buChar char="•"/>
            </a:pPr>
            <a:r>
              <a:rPr lang="en-US" sz="1300" dirty="0"/>
              <a:t>Gaps in Research</a:t>
            </a:r>
          </a:p>
          <a:p>
            <a:pPr lvl="1" indent="-171450">
              <a:lnSpc>
                <a:spcPct val="130000"/>
              </a:lnSpc>
              <a:buFont typeface="Corbel" panose="020B0503020204020204" pitchFamily="34" charset="0"/>
              <a:buChar char="•"/>
            </a:pPr>
            <a:r>
              <a:rPr lang="en-US" sz="1300" dirty="0"/>
              <a:t>Format</a:t>
            </a:r>
          </a:p>
          <a:p>
            <a:pPr lvl="1" indent="-171450">
              <a:lnSpc>
                <a:spcPct val="130000"/>
              </a:lnSpc>
              <a:buFont typeface="Corbel" panose="020B0503020204020204" pitchFamily="34" charset="0"/>
              <a:buChar char="•"/>
            </a:pPr>
            <a:r>
              <a:rPr lang="en-US" sz="1300" dirty="0"/>
              <a:t>Timeline</a:t>
            </a:r>
          </a:p>
          <a:p>
            <a:pPr lvl="1" indent="-171450">
              <a:lnSpc>
                <a:spcPct val="130000"/>
              </a:lnSpc>
              <a:buFont typeface="Corbel" panose="020B0503020204020204" pitchFamily="34" charset="0"/>
              <a:buChar char="•"/>
            </a:pPr>
            <a:r>
              <a:rPr lang="en-US" sz="1300" dirty="0"/>
              <a:t>Collaborations</a:t>
            </a:r>
          </a:p>
          <a:p>
            <a:pPr>
              <a:lnSpc>
                <a:spcPct val="130000"/>
              </a:lnSpc>
            </a:pPr>
            <a:endParaRPr lang="en-US" sz="1300" dirty="0"/>
          </a:p>
        </p:txBody>
      </p:sp>
      <p:sp>
        <p:nvSpPr>
          <p:cNvPr id="6" name="Date Placeholder 5">
            <a:extLst>
              <a:ext uri="{FF2B5EF4-FFF2-40B4-BE49-F238E27FC236}">
                <a16:creationId xmlns:a16="http://schemas.microsoft.com/office/drawing/2014/main" id="{9B451310-9920-61BE-C9F9-E08F349E1890}"/>
              </a:ext>
            </a:extLst>
          </p:cNvPr>
          <p:cNvSpPr>
            <a:spLocks noGrp="1"/>
          </p:cNvSpPr>
          <p:nvPr>
            <p:ph type="dt" sz="half" idx="10"/>
          </p:nvPr>
        </p:nvSpPr>
        <p:spPr>
          <a:xfrm>
            <a:off x="642917" y="6309360"/>
            <a:ext cx="3411973" cy="457200"/>
          </a:xfrm>
        </p:spPr>
        <p:txBody>
          <a:bodyPr vert="horz" lIns="109728" tIns="109728" rIns="109728" bIns="91440" rtlCol="0" anchor="ctr">
            <a:normAutofit/>
          </a:bodyPr>
          <a:lstStyle/>
          <a:p>
            <a:pPr>
              <a:spcAft>
                <a:spcPts val="600"/>
              </a:spcAft>
            </a:pPr>
            <a:r>
              <a:rPr lang="en-US" dirty="0"/>
              <a:t>www.igi-global.com</a:t>
            </a:r>
          </a:p>
        </p:txBody>
      </p:sp>
      <p:sp>
        <p:nvSpPr>
          <p:cNvPr id="28" name="Rectangle 27">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A073B607-EC60-99FA-19A7-F59ABBBE89E5}"/>
              </a:ext>
            </a:extLst>
          </p:cNvPr>
          <p:cNvSpPr>
            <a:spLocks noGrp="1"/>
          </p:cNvSpPr>
          <p:nvPr>
            <p:ph type="ftr" sz="quarter" idx="11"/>
          </p:nvPr>
        </p:nvSpPr>
        <p:spPr>
          <a:xfrm>
            <a:off x="4921857" y="6309360"/>
            <a:ext cx="5401405" cy="457200"/>
          </a:xfrm>
        </p:spPr>
        <p:txBody>
          <a:bodyPr vert="horz" lIns="109728" tIns="109728" rIns="109728" bIns="91440" rtlCol="0" anchor="ctr">
            <a:normAutofit/>
          </a:bodyPr>
          <a:lstStyle/>
          <a:p>
            <a:pPr>
              <a:spcAft>
                <a:spcPts val="600"/>
              </a:spcAft>
            </a:pPr>
            <a:r>
              <a:rPr lang="en-US" dirty="0">
                <a:solidFill>
                  <a:schemeClr val="tx1">
                    <a:lumMod val="75000"/>
                    <a:lumOff val="25000"/>
                  </a:schemeClr>
                </a:solidFill>
              </a:rPr>
              <a:t>IGI Global</a:t>
            </a:r>
            <a:endParaRPr lang="en-US" kern="1200" spc="150" baseline="0" dirty="0">
              <a:solidFill>
                <a:schemeClr val="tx1">
                  <a:lumMod val="75000"/>
                  <a:lumOff val="25000"/>
                </a:schemeClr>
              </a:solidFill>
              <a:latin typeface="+mj-lt"/>
              <a:ea typeface="+mn-ea"/>
              <a:cs typeface="+mn-cs"/>
            </a:endParaRPr>
          </a:p>
        </p:txBody>
      </p:sp>
      <p:sp>
        <p:nvSpPr>
          <p:cNvPr id="7" name="Slide Number Placeholder 6">
            <a:extLst>
              <a:ext uri="{FF2B5EF4-FFF2-40B4-BE49-F238E27FC236}">
                <a16:creationId xmlns:a16="http://schemas.microsoft.com/office/drawing/2014/main" id="{2A974A6D-DABB-1CDD-6EB0-A4E9FD342748}"/>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25</a:t>
            </a:fld>
            <a:endParaRPr lang="en-US"/>
          </a:p>
        </p:txBody>
      </p:sp>
    </p:spTree>
    <p:extLst>
      <p:ext uri="{BB962C8B-B14F-4D97-AF65-F5344CB8AC3E}">
        <p14:creationId xmlns:p14="http://schemas.microsoft.com/office/powerpoint/2010/main" val="2446579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186DD79-F4CA-4DD7-9C78-AC180665F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495508"/>
            <a:ext cx="4426072" cy="4368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0FFE1-5B5C-0E23-E6EA-BF08CC816B51}"/>
              </a:ext>
            </a:extLst>
          </p:cNvPr>
          <p:cNvSpPr>
            <a:spLocks noGrp="1"/>
          </p:cNvSpPr>
          <p:nvPr>
            <p:ph type="title"/>
          </p:nvPr>
        </p:nvSpPr>
        <p:spPr>
          <a:xfrm>
            <a:off x="642918" y="1952825"/>
            <a:ext cx="3411973" cy="3635693"/>
          </a:xfrm>
        </p:spPr>
        <p:txBody>
          <a:bodyPr vert="horz" lIns="109728" tIns="109728" rIns="109728" bIns="91440" rtlCol="0" anchor="ctr">
            <a:normAutofit/>
          </a:bodyPr>
          <a:lstStyle/>
          <a:p>
            <a:r>
              <a:rPr lang="en-US" dirty="0"/>
              <a:t>Submitting an Article or Chapter</a:t>
            </a:r>
          </a:p>
        </p:txBody>
      </p:sp>
      <p:sp>
        <p:nvSpPr>
          <p:cNvPr id="20" name="Rectangle 19">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4426072" cy="15144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1514475"/>
            <a:ext cx="7765922" cy="4356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501324"/>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51" y="5863306"/>
            <a:ext cx="12192001" cy="99469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580746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8B4BF58-646A-E9E8-12F8-58996E8C6AF4}"/>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26</a:t>
            </a:fld>
            <a:endParaRPr lang="en-US"/>
          </a:p>
        </p:txBody>
      </p:sp>
      <p:graphicFrame>
        <p:nvGraphicFramePr>
          <p:cNvPr id="7" name="Content Placeholder 2">
            <a:extLst>
              <a:ext uri="{FF2B5EF4-FFF2-40B4-BE49-F238E27FC236}">
                <a16:creationId xmlns:a16="http://schemas.microsoft.com/office/drawing/2014/main" id="{3BFD3C69-63B4-1F8C-D4E2-185D62562AEE}"/>
              </a:ext>
            </a:extLst>
          </p:cNvPr>
          <p:cNvGraphicFramePr>
            <a:graphicFrameLocks/>
          </p:cNvGraphicFramePr>
          <p:nvPr>
            <p:extLst>
              <p:ext uri="{D42A27DB-BD31-4B8C-83A1-F6EECF244321}">
                <p14:modId xmlns:p14="http://schemas.microsoft.com/office/powerpoint/2010/main" val="2663967280"/>
              </p:ext>
            </p:extLst>
          </p:nvPr>
        </p:nvGraphicFramePr>
        <p:xfrm>
          <a:off x="4797258" y="1864311"/>
          <a:ext cx="7158768" cy="3724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Date Placeholder 5">
            <a:extLst>
              <a:ext uri="{FF2B5EF4-FFF2-40B4-BE49-F238E27FC236}">
                <a16:creationId xmlns:a16="http://schemas.microsoft.com/office/drawing/2014/main" id="{AFDECE33-24BE-8D8A-E36B-7B42EE2348BB}"/>
              </a:ext>
            </a:extLst>
          </p:cNvPr>
          <p:cNvSpPr>
            <a:spLocks noGrp="1"/>
          </p:cNvSpPr>
          <p:nvPr>
            <p:ph type="dt" sz="half" idx="10"/>
          </p:nvPr>
        </p:nvSpPr>
        <p:spPr>
          <a:xfrm>
            <a:off x="642917" y="6309360"/>
            <a:ext cx="3411973" cy="457200"/>
          </a:xfrm>
        </p:spPr>
        <p:txBody>
          <a:bodyPr vert="horz" lIns="109728" tIns="109728" rIns="109728" bIns="91440" rtlCol="0" anchor="ctr">
            <a:normAutofit/>
          </a:bodyPr>
          <a:lstStyle/>
          <a:p>
            <a:pPr>
              <a:spcAft>
                <a:spcPts val="600"/>
              </a:spcAft>
            </a:pPr>
            <a:r>
              <a:rPr lang="en-US" dirty="0"/>
              <a:t>www.igi-global.com</a:t>
            </a:r>
          </a:p>
        </p:txBody>
      </p:sp>
      <p:sp>
        <p:nvSpPr>
          <p:cNvPr id="17" name="Footer Placeholder 4">
            <a:extLst>
              <a:ext uri="{FF2B5EF4-FFF2-40B4-BE49-F238E27FC236}">
                <a16:creationId xmlns:a16="http://schemas.microsoft.com/office/drawing/2014/main" id="{B2350D6C-E9CC-0C7D-988A-70410063889C}"/>
              </a:ext>
            </a:extLst>
          </p:cNvPr>
          <p:cNvSpPr>
            <a:spLocks noGrp="1"/>
          </p:cNvSpPr>
          <p:nvPr>
            <p:ph type="ftr" sz="quarter" idx="11"/>
          </p:nvPr>
        </p:nvSpPr>
        <p:spPr>
          <a:xfrm>
            <a:off x="4921857" y="6309360"/>
            <a:ext cx="5401405" cy="457200"/>
          </a:xfrm>
        </p:spPr>
        <p:txBody>
          <a:bodyPr vert="horz" lIns="109728" tIns="109728" rIns="109728" bIns="91440" rtlCol="0" anchor="ctr">
            <a:normAutofit/>
          </a:bodyPr>
          <a:lstStyle/>
          <a:p>
            <a:pPr>
              <a:spcAft>
                <a:spcPts val="600"/>
              </a:spcAft>
            </a:pPr>
            <a:r>
              <a:rPr lang="en-US" dirty="0">
                <a:solidFill>
                  <a:schemeClr val="tx1">
                    <a:lumMod val="75000"/>
                    <a:lumOff val="25000"/>
                  </a:schemeClr>
                </a:solidFill>
              </a:rPr>
              <a:t>IGI Global</a:t>
            </a:r>
            <a:endParaRPr lang="en-US" kern="1200" spc="150" baseline="0" dirty="0">
              <a:solidFill>
                <a:schemeClr val="tx1">
                  <a:lumMod val="75000"/>
                  <a:lumOff val="25000"/>
                </a:schemeClr>
              </a:solidFill>
              <a:latin typeface="+mj-lt"/>
              <a:ea typeface="+mn-ea"/>
              <a:cs typeface="+mn-cs"/>
            </a:endParaRPr>
          </a:p>
        </p:txBody>
      </p:sp>
    </p:spTree>
    <p:extLst>
      <p:ext uri="{BB962C8B-B14F-4D97-AF65-F5344CB8AC3E}">
        <p14:creationId xmlns:p14="http://schemas.microsoft.com/office/powerpoint/2010/main" val="4009497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FAEB-54DF-5839-CE9D-425304C86FAD}"/>
              </a:ext>
            </a:extLst>
          </p:cNvPr>
          <p:cNvSpPr>
            <a:spLocks noGrp="1"/>
          </p:cNvSpPr>
          <p:nvPr>
            <p:ph type="title"/>
          </p:nvPr>
        </p:nvSpPr>
        <p:spPr/>
        <p:txBody>
          <a:bodyPr/>
          <a:lstStyle/>
          <a:p>
            <a:r>
              <a:rPr lang="en-US" dirty="0"/>
              <a:t>Publishing Resources</a:t>
            </a:r>
          </a:p>
        </p:txBody>
      </p:sp>
      <p:sp>
        <p:nvSpPr>
          <p:cNvPr id="9" name="Slide Number Placeholder 8">
            <a:extLst>
              <a:ext uri="{FF2B5EF4-FFF2-40B4-BE49-F238E27FC236}">
                <a16:creationId xmlns:a16="http://schemas.microsoft.com/office/drawing/2014/main" id="{D997AA74-C4BB-4561-F8DE-A0FC6D8B5E5A}"/>
              </a:ext>
            </a:extLst>
          </p:cNvPr>
          <p:cNvSpPr>
            <a:spLocks noGrp="1"/>
          </p:cNvSpPr>
          <p:nvPr>
            <p:ph type="sldNum" sz="quarter" idx="12"/>
          </p:nvPr>
        </p:nvSpPr>
        <p:spPr/>
        <p:txBody>
          <a:bodyPr/>
          <a:lstStyle/>
          <a:p>
            <a:fld id="{FAEF9944-A4F6-4C59-AEBD-678D6480B8EA}" type="slidenum">
              <a:rPr lang="en-US" smtClean="0"/>
              <a:t>27</a:t>
            </a:fld>
            <a:endParaRPr lang="en-US" dirty="0"/>
          </a:p>
        </p:txBody>
      </p:sp>
      <p:graphicFrame>
        <p:nvGraphicFramePr>
          <p:cNvPr id="10" name="Content Placeholder 2">
            <a:extLst>
              <a:ext uri="{FF2B5EF4-FFF2-40B4-BE49-F238E27FC236}">
                <a16:creationId xmlns:a16="http://schemas.microsoft.com/office/drawing/2014/main" id="{5EE284DB-BA3D-C4F3-37F6-72D53C039A77}"/>
              </a:ext>
            </a:extLst>
          </p:cNvPr>
          <p:cNvGraphicFramePr>
            <a:graphicFrameLocks/>
          </p:cNvGraphicFramePr>
          <p:nvPr>
            <p:extLst>
              <p:ext uri="{D42A27DB-BD31-4B8C-83A1-F6EECF244321}">
                <p14:modId xmlns:p14="http://schemas.microsoft.com/office/powerpoint/2010/main" val="931605456"/>
              </p:ext>
            </p:extLst>
          </p:nvPr>
        </p:nvGraphicFramePr>
        <p:xfrm>
          <a:off x="642917" y="1544715"/>
          <a:ext cx="10904090" cy="3559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5">
            <a:extLst>
              <a:ext uri="{FF2B5EF4-FFF2-40B4-BE49-F238E27FC236}">
                <a16:creationId xmlns:a16="http://schemas.microsoft.com/office/drawing/2014/main" id="{AE388B9E-FF87-5EE9-1DBB-2E6EA2941429}"/>
              </a:ext>
            </a:extLst>
          </p:cNvPr>
          <p:cNvSpPr>
            <a:spLocks noGrp="1"/>
          </p:cNvSpPr>
          <p:nvPr>
            <p:ph type="dt" sz="half" idx="10"/>
          </p:nvPr>
        </p:nvSpPr>
        <p:spPr>
          <a:xfrm>
            <a:off x="642917" y="6309360"/>
            <a:ext cx="3411973" cy="457200"/>
          </a:xfrm>
        </p:spPr>
        <p:txBody>
          <a:bodyPr vert="horz" lIns="109728" tIns="109728" rIns="109728" bIns="91440" rtlCol="0" anchor="ctr">
            <a:normAutofit/>
          </a:bodyPr>
          <a:lstStyle/>
          <a:p>
            <a:pPr>
              <a:spcAft>
                <a:spcPts val="600"/>
              </a:spcAft>
            </a:pPr>
            <a:r>
              <a:rPr lang="en-US" dirty="0"/>
              <a:t>www.igi-global.com</a:t>
            </a:r>
          </a:p>
        </p:txBody>
      </p:sp>
      <p:sp>
        <p:nvSpPr>
          <p:cNvPr id="6" name="Footer Placeholder 4">
            <a:extLst>
              <a:ext uri="{FF2B5EF4-FFF2-40B4-BE49-F238E27FC236}">
                <a16:creationId xmlns:a16="http://schemas.microsoft.com/office/drawing/2014/main" id="{4AC27643-7913-B775-47AE-884FBBFB09B6}"/>
              </a:ext>
            </a:extLst>
          </p:cNvPr>
          <p:cNvSpPr>
            <a:spLocks noGrp="1"/>
          </p:cNvSpPr>
          <p:nvPr>
            <p:ph type="ftr" sz="quarter" idx="11"/>
          </p:nvPr>
        </p:nvSpPr>
        <p:spPr>
          <a:xfrm>
            <a:off x="4921857" y="6309360"/>
            <a:ext cx="5401405" cy="457200"/>
          </a:xfrm>
        </p:spPr>
        <p:txBody>
          <a:bodyPr vert="horz" lIns="109728" tIns="109728" rIns="109728" bIns="91440" rtlCol="0" anchor="ctr">
            <a:normAutofit/>
          </a:bodyPr>
          <a:lstStyle/>
          <a:p>
            <a:pPr>
              <a:spcAft>
                <a:spcPts val="600"/>
              </a:spcAft>
            </a:pPr>
            <a:r>
              <a:rPr lang="en-US" dirty="0">
                <a:solidFill>
                  <a:schemeClr val="tx1">
                    <a:lumMod val="75000"/>
                    <a:lumOff val="25000"/>
                  </a:schemeClr>
                </a:solidFill>
              </a:rPr>
              <a:t>IGI Global</a:t>
            </a:r>
            <a:endParaRPr lang="en-US" kern="1200" spc="150" baseline="0" dirty="0">
              <a:solidFill>
                <a:schemeClr val="tx1">
                  <a:lumMod val="75000"/>
                  <a:lumOff val="25000"/>
                </a:schemeClr>
              </a:solidFill>
              <a:latin typeface="+mj-lt"/>
              <a:ea typeface="+mn-ea"/>
              <a:cs typeface="+mn-cs"/>
            </a:endParaRPr>
          </a:p>
        </p:txBody>
      </p:sp>
    </p:spTree>
    <p:extLst>
      <p:ext uri="{BB962C8B-B14F-4D97-AF65-F5344CB8AC3E}">
        <p14:creationId xmlns:p14="http://schemas.microsoft.com/office/powerpoint/2010/main" val="918164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Back of people's heads and raised hands at corporate presentation with speaker and whiteboard out of focus in background">
            <a:extLst>
              <a:ext uri="{FF2B5EF4-FFF2-40B4-BE49-F238E27FC236}">
                <a16:creationId xmlns:a16="http://schemas.microsoft.com/office/drawing/2014/main" id="{00F802EA-7EA9-6EDA-8A06-77E7566E0E19}"/>
              </a:ext>
            </a:extLst>
          </p:cNvPr>
          <p:cNvPicPr>
            <a:picLocks noGrp="1" noChangeAspect="1"/>
          </p:cNvPicPr>
          <p:nvPr>
            <p:ph type="pic" sz="quarter" idx="13"/>
          </p:nvPr>
        </p:nvPicPr>
        <p:blipFill>
          <a:blip r:embed="rId3">
            <a:alphaModFix amt="50000"/>
          </a:blip>
          <a:srcRect t="7744" b="7744"/>
          <a:stretch>
            <a:fillRect/>
          </a:stretch>
        </p:blipFill>
        <p:spPr/>
      </p:pic>
      <p:sp>
        <p:nvSpPr>
          <p:cNvPr id="41" name="Title 40">
            <a:extLst>
              <a:ext uri="{FF2B5EF4-FFF2-40B4-BE49-F238E27FC236}">
                <a16:creationId xmlns:a16="http://schemas.microsoft.com/office/drawing/2014/main" id="{1B3AD758-B43F-43DC-8A29-B21D2FA57DB1}"/>
              </a:ext>
            </a:extLst>
          </p:cNvPr>
          <p:cNvSpPr>
            <a:spLocks noGrp="1"/>
          </p:cNvSpPr>
          <p:nvPr>
            <p:ph type="title"/>
          </p:nvPr>
        </p:nvSpPr>
        <p:spPr>
          <a:xfrm>
            <a:off x="-1725" y="1095508"/>
            <a:ext cx="4606535" cy="3936931"/>
          </a:xfrm>
        </p:spPr>
        <p:txBody>
          <a:bodyPr anchor="ctr">
            <a:noAutofit/>
          </a:bodyPr>
          <a:lstStyle/>
          <a:p>
            <a:pPr algn="ctr"/>
            <a:r>
              <a:rPr lang="en-US" dirty="0"/>
              <a:t>QUESTIONS?</a:t>
            </a:r>
          </a:p>
        </p:txBody>
      </p:sp>
      <p:sp>
        <p:nvSpPr>
          <p:cNvPr id="24" name="Slide Number Placeholder 23">
            <a:extLst>
              <a:ext uri="{FF2B5EF4-FFF2-40B4-BE49-F238E27FC236}">
                <a16:creationId xmlns:a16="http://schemas.microsoft.com/office/drawing/2014/main" id="{8CCD3357-E9A1-4B6C-ACE7-EBAE9E70BFD0}"/>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28</a:t>
            </a:fld>
            <a:endParaRPr lang="en-US" dirty="0"/>
          </a:p>
        </p:txBody>
      </p:sp>
    </p:spTree>
    <p:extLst>
      <p:ext uri="{BB962C8B-B14F-4D97-AF65-F5344CB8AC3E}">
        <p14:creationId xmlns:p14="http://schemas.microsoft.com/office/powerpoint/2010/main" val="3185117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1434622" y="1138041"/>
            <a:ext cx="4862811" cy="2019488"/>
          </a:xfrm>
        </p:spPr>
        <p:txBody>
          <a:bodyPr/>
          <a:lstStyle/>
          <a:p>
            <a:r>
              <a:rPr lang="en-US" dirty="0"/>
              <a:t>THANK YOU</a:t>
            </a:r>
          </a:p>
        </p:txBody>
      </p:sp>
      <p:pic>
        <p:nvPicPr>
          <p:cNvPr id="32" name="Picture Placeholder 31" descr="Two people working on a laptop and tablet with graphs and tables ">
            <a:extLst>
              <a:ext uri="{FF2B5EF4-FFF2-40B4-BE49-F238E27FC236}">
                <a16:creationId xmlns:a16="http://schemas.microsoft.com/office/drawing/2014/main" id="{C4A8B214-180D-446B-9616-62B7371F3DD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6858023" y="4941"/>
            <a:ext cx="5333977" cy="3392053"/>
          </a:xfrm>
        </p:spPr>
      </p:pic>
      <p:pic>
        <p:nvPicPr>
          <p:cNvPr id="30" name="Picture Placeholder 29">
            <a:extLst>
              <a:ext uri="{FF2B5EF4-FFF2-40B4-BE49-F238E27FC236}">
                <a16:creationId xmlns:a16="http://schemas.microsoft.com/office/drawing/2014/main" id="{C1CA27C7-F47D-4606-AAE8-32BD4D06983A}"/>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a:stretch/>
        </p:blipFill>
        <p:spPr>
          <a:xfrm>
            <a:off x="1067711" y="3522868"/>
            <a:ext cx="5728215" cy="3273265"/>
          </a:xfrm>
        </p:spPr>
      </p:pic>
      <p:sp>
        <p:nvSpPr>
          <p:cNvPr id="5" name="Content Placeholder 4">
            <a:extLst>
              <a:ext uri="{FF2B5EF4-FFF2-40B4-BE49-F238E27FC236}">
                <a16:creationId xmlns:a16="http://schemas.microsoft.com/office/drawing/2014/main" id="{5755816F-F516-477A-8EF2-D8CA20267590}"/>
              </a:ext>
            </a:extLst>
          </p:cNvPr>
          <p:cNvSpPr>
            <a:spLocks noGrp="1"/>
          </p:cNvSpPr>
          <p:nvPr>
            <p:ph idx="1"/>
          </p:nvPr>
        </p:nvSpPr>
        <p:spPr>
          <a:xfrm>
            <a:off x="7386762" y="3928342"/>
            <a:ext cx="4162319" cy="2285000"/>
          </a:xfrm>
        </p:spPr>
        <p:txBody>
          <a:bodyPr>
            <a:normAutofit fontScale="92500" lnSpcReduction="10000"/>
          </a:bodyPr>
          <a:lstStyle/>
          <a:p>
            <a:r>
              <a:rPr lang="en-US" dirty="0"/>
              <a:t>Melissa Wagner</a:t>
            </a:r>
          </a:p>
          <a:p>
            <a:r>
              <a:rPr lang="en-US" sz="1700" dirty="0">
                <a:hlinkClick r:id="rId6"/>
              </a:rPr>
              <a:t>mwagner@igi-global.com</a:t>
            </a:r>
            <a:r>
              <a:rPr lang="en-US" sz="1700" dirty="0"/>
              <a:t> </a:t>
            </a:r>
          </a:p>
          <a:p>
            <a:r>
              <a:rPr lang="en-US" sz="1700" dirty="0">
                <a:hlinkClick r:id="rId7"/>
              </a:rPr>
              <a:t>www.igi-global.com</a:t>
            </a:r>
            <a:r>
              <a:rPr lang="en-US" sz="1700" dirty="0"/>
              <a:t> </a:t>
            </a:r>
          </a:p>
          <a:p>
            <a:endParaRPr lang="en-US" sz="2000" dirty="0"/>
          </a:p>
          <a:p>
            <a:pPr>
              <a:spcBef>
                <a:spcPts val="0"/>
              </a:spcBef>
            </a:pPr>
            <a:r>
              <a:rPr lang="en-US" sz="1600" dirty="0"/>
              <a:t>Contact the Acquisitions Department at </a:t>
            </a:r>
          </a:p>
          <a:p>
            <a:pPr>
              <a:spcBef>
                <a:spcPts val="0"/>
              </a:spcBef>
            </a:pPr>
            <a:r>
              <a:rPr lang="en-US" sz="1600" dirty="0">
                <a:hlinkClick r:id="rId8"/>
              </a:rPr>
              <a:t>acquisition@igi-global.com</a:t>
            </a:r>
            <a:endParaRPr lang="en-US" sz="2000" dirty="0"/>
          </a:p>
        </p:txBody>
      </p:sp>
      <p:sp>
        <p:nvSpPr>
          <p:cNvPr id="35" name="Slide Number Placeholder 34">
            <a:extLst>
              <a:ext uri="{FF2B5EF4-FFF2-40B4-BE49-F238E27FC236}">
                <a16:creationId xmlns:a16="http://schemas.microsoft.com/office/drawing/2014/main" id="{6F05ADB0-C4C0-4EB9-ACD6-D5D69C07C06E}"/>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29</a:t>
            </a:fld>
            <a:endParaRPr lang="en-US" dirty="0"/>
          </a:p>
        </p:txBody>
      </p:sp>
      <p:sp>
        <p:nvSpPr>
          <p:cNvPr id="3" name="TextBox 2">
            <a:extLst>
              <a:ext uri="{FF2B5EF4-FFF2-40B4-BE49-F238E27FC236}">
                <a16:creationId xmlns:a16="http://schemas.microsoft.com/office/drawing/2014/main" id="{1BBE8687-C7C0-9AB8-1367-2C9BE13CF36E}"/>
              </a:ext>
            </a:extLst>
          </p:cNvPr>
          <p:cNvSpPr txBox="1"/>
          <p:nvPr/>
        </p:nvSpPr>
        <p:spPr>
          <a:xfrm>
            <a:off x="1067711" y="6796133"/>
            <a:ext cx="5728215" cy="230832"/>
          </a:xfrm>
          <a:prstGeom prst="rect">
            <a:avLst/>
          </a:prstGeom>
          <a:noFill/>
        </p:spPr>
        <p:txBody>
          <a:bodyPr wrap="square" rtlCol="0">
            <a:spAutoFit/>
          </a:bodyPr>
          <a:lstStyle/>
          <a:p>
            <a:r>
              <a:rPr lang="en-US" sz="900">
                <a:hlinkClick r:id="rId5" tooltip="https://researchleap.com/intercultural-work-environment-leadership-style/"/>
              </a:rPr>
              <a:t>This Photo</a:t>
            </a:r>
            <a:r>
              <a:rPr lang="en-US" sz="900"/>
              <a:t> by Unknown Author is licensed under </a:t>
            </a:r>
            <a:r>
              <a:rPr lang="en-US" sz="900">
                <a:hlinkClick r:id="rId9" tooltip="https://creativecommons.org/licenses/by/3.0/"/>
              </a:rPr>
              <a:t>CC BY</a:t>
            </a:r>
            <a:endParaRPr lang="en-US" sz="900"/>
          </a:p>
        </p:txBody>
      </p:sp>
    </p:spTree>
    <p:extLst>
      <p:ext uri="{BB962C8B-B14F-4D97-AF65-F5344CB8AC3E}">
        <p14:creationId xmlns:p14="http://schemas.microsoft.com/office/powerpoint/2010/main" val="79820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1CEB84-49DC-40A9-B2F0-D573658AE999}"/>
              </a:ext>
            </a:extLst>
          </p:cNvPr>
          <p:cNvSpPr>
            <a:spLocks noGrp="1"/>
          </p:cNvSpPr>
          <p:nvPr>
            <p:ph type="ctrTitle"/>
          </p:nvPr>
        </p:nvSpPr>
        <p:spPr>
          <a:xfrm>
            <a:off x="7982380" y="2164742"/>
            <a:ext cx="3754671" cy="2528515"/>
          </a:xfrm>
        </p:spPr>
        <p:txBody>
          <a:bodyPr/>
          <a:lstStyle/>
          <a:p>
            <a:r>
              <a:rPr lang="en-US" dirty="0"/>
              <a:t>IGI </a:t>
            </a:r>
            <a:r>
              <a:rPr lang="en-US" dirty="0" err="1"/>
              <a:t>Global’s</a:t>
            </a:r>
            <a:r>
              <a:rPr lang="en-US" dirty="0"/>
              <a:t> Practices and Policies</a:t>
            </a:r>
          </a:p>
        </p:txBody>
      </p:sp>
      <p:pic>
        <p:nvPicPr>
          <p:cNvPr id="5" name="Picture Placeholder 4" descr="Abstract blurred public library with bookshelves">
            <a:extLst>
              <a:ext uri="{FF2B5EF4-FFF2-40B4-BE49-F238E27FC236}">
                <a16:creationId xmlns:a16="http://schemas.microsoft.com/office/drawing/2014/main" id="{0CEB905B-7FDD-4B1A-96BF-B5A081A25FC8}"/>
              </a:ext>
            </a:extLst>
          </p:cNvPr>
          <p:cNvPicPr>
            <a:picLocks noGrp="1" noChangeAspect="1"/>
          </p:cNvPicPr>
          <p:nvPr>
            <p:ph type="pic" sz="quarter" idx="13"/>
          </p:nvPr>
        </p:nvPicPr>
        <p:blipFill>
          <a:blip r:embed="rId3"/>
          <a:srcRect/>
          <a:stretch/>
        </p:blipFill>
        <p:spPr>
          <a:xfrm>
            <a:off x="1886" y="1095509"/>
            <a:ext cx="7516162" cy="5016892"/>
          </a:xfrm>
        </p:spPr>
      </p:pic>
    </p:spTree>
    <p:extLst>
      <p:ext uri="{BB962C8B-B14F-4D97-AF65-F5344CB8AC3E}">
        <p14:creationId xmlns:p14="http://schemas.microsoft.com/office/powerpoint/2010/main" val="2779792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94278F-BBE1-4D62-8038-1FE9C98B6D37}"/>
              </a:ext>
            </a:extLst>
          </p:cNvPr>
          <p:cNvSpPr>
            <a:spLocks noGrp="1"/>
          </p:cNvSpPr>
          <p:nvPr>
            <p:ph type="title"/>
          </p:nvPr>
        </p:nvSpPr>
        <p:spPr>
          <a:xfrm>
            <a:off x="5376668" y="537381"/>
            <a:ext cx="6172412" cy="1031927"/>
          </a:xfrm>
        </p:spPr>
        <p:txBody>
          <a:bodyPr/>
          <a:lstStyle/>
          <a:p>
            <a:r>
              <a:rPr lang="en-US" dirty="0"/>
              <a:t>About IGI Global</a:t>
            </a:r>
          </a:p>
        </p:txBody>
      </p:sp>
      <p:pic>
        <p:nvPicPr>
          <p:cNvPr id="11" name="Picture Placeholder 10" descr="A close - up of a person using a computer">
            <a:extLst>
              <a:ext uri="{FF2B5EF4-FFF2-40B4-BE49-F238E27FC236}">
                <a16:creationId xmlns:a16="http://schemas.microsoft.com/office/drawing/2014/main" id="{2090A0CF-D5B6-46F6-9148-3018C1F6821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 y="-3"/>
            <a:ext cx="4613544" cy="2249321"/>
          </a:xfrm>
        </p:spPr>
      </p:pic>
      <p:pic>
        <p:nvPicPr>
          <p:cNvPr id="13" name="Picture Placeholder 12" descr="Digital Graph screen reflection">
            <a:extLst>
              <a:ext uri="{FF2B5EF4-FFF2-40B4-BE49-F238E27FC236}">
                <a16:creationId xmlns:a16="http://schemas.microsoft.com/office/drawing/2014/main" id="{FD008D2D-DCC4-47D7-9308-F53E3DC8BA33}"/>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1" y="2311339"/>
            <a:ext cx="4613544" cy="2241520"/>
          </a:xfrm>
        </p:spPr>
      </p:pic>
      <p:pic>
        <p:nvPicPr>
          <p:cNvPr id="8" name="Picture Placeholder 7" descr="Conference Room">
            <a:extLst>
              <a:ext uri="{FF2B5EF4-FFF2-40B4-BE49-F238E27FC236}">
                <a16:creationId xmlns:a16="http://schemas.microsoft.com/office/drawing/2014/main" id="{13908DB8-E92A-433D-BC79-CFD872B072D7}"/>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1" y="4613572"/>
            <a:ext cx="4613544" cy="2241520"/>
          </a:xfrm>
        </p:spPr>
      </p:pic>
      <p:sp>
        <p:nvSpPr>
          <p:cNvPr id="9" name="Content Placeholder 8">
            <a:extLst>
              <a:ext uri="{FF2B5EF4-FFF2-40B4-BE49-F238E27FC236}">
                <a16:creationId xmlns:a16="http://schemas.microsoft.com/office/drawing/2014/main" id="{957A8109-BBBF-407C-81F8-08088ED99698}"/>
              </a:ext>
            </a:extLst>
          </p:cNvPr>
          <p:cNvSpPr>
            <a:spLocks noGrp="1"/>
          </p:cNvSpPr>
          <p:nvPr>
            <p:ph idx="1"/>
          </p:nvPr>
        </p:nvSpPr>
        <p:spPr>
          <a:xfrm>
            <a:off x="5376671" y="1735745"/>
            <a:ext cx="6172412" cy="3767496"/>
          </a:xfrm>
        </p:spPr>
        <p:txBody>
          <a:bodyPr>
            <a:normAutofit fontScale="85000" lnSpcReduction="20000"/>
          </a:bodyPr>
          <a:lstStyle/>
          <a:p>
            <a:pPr marL="0" indent="0">
              <a:buNone/>
            </a:pPr>
            <a:r>
              <a:rPr lang="en-US" dirty="0">
                <a:effectLst/>
              </a:rPr>
              <a:t>Established in 1988 and headquartered in Hershey, Pennsylvania, USA, IGI Global is a leading international academic publisher committed to facilitating the discovery of pioneering research that enhances and expands the body of knowledge available to the research community. Working in close collaboration with expert researchers and professionals worldwide, IGI Global disseminates quality reference books and journals across 350+ topics in 11 core subject areas. All of these publications have been contributed by over 100,000+ industry-leading researchers and experts worldwide, ensuring that each title contains the most emerging and timeliest research. </a:t>
            </a:r>
            <a:endParaRPr lang="en-US" dirty="0"/>
          </a:p>
        </p:txBody>
      </p:sp>
      <p:sp>
        <p:nvSpPr>
          <p:cNvPr id="18" name="Slide Number Placeholder 17">
            <a:extLst>
              <a:ext uri="{FF2B5EF4-FFF2-40B4-BE49-F238E27FC236}">
                <a16:creationId xmlns:a16="http://schemas.microsoft.com/office/drawing/2014/main" id="{75DB2E64-AD14-44FE-948F-FCBEC637E2C1}"/>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4</a:t>
            </a:fld>
            <a:endParaRPr lang="en-US" dirty="0"/>
          </a:p>
        </p:txBody>
      </p:sp>
      <p:pic>
        <p:nvPicPr>
          <p:cNvPr id="10" name="Picture 9" descr="Celebrating 30 Years of Acedemic Publishing Excellence">
            <a:extLst>
              <a:ext uri="{FF2B5EF4-FFF2-40B4-BE49-F238E27FC236}">
                <a16:creationId xmlns:a16="http://schemas.microsoft.com/office/drawing/2014/main" id="{51FB1D63-DCA7-44F4-007B-19627D45202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120330" y="306995"/>
            <a:ext cx="1428750" cy="1428750"/>
          </a:xfrm>
          <a:prstGeom prst="rect">
            <a:avLst/>
          </a:prstGeom>
          <a:noFill/>
          <a:ln>
            <a:noFill/>
          </a:ln>
        </p:spPr>
      </p:pic>
      <p:pic>
        <p:nvPicPr>
          <p:cNvPr id="12" name="Picture 11" descr="cid:image004.png@01D28E75.545DB1B0">
            <a:extLst>
              <a:ext uri="{FF2B5EF4-FFF2-40B4-BE49-F238E27FC236}">
                <a16:creationId xmlns:a16="http://schemas.microsoft.com/office/drawing/2014/main" id="{C657551A-CCFB-F2B7-9DCC-F7C306CDA0B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066543" y="5382045"/>
            <a:ext cx="3053787" cy="93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332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0AE722-3A17-4292-8B0C-015DEE23F973}"/>
              </a:ext>
            </a:extLst>
          </p:cNvPr>
          <p:cNvSpPr>
            <a:spLocks noGrp="1"/>
          </p:cNvSpPr>
          <p:nvPr>
            <p:ph type="title"/>
          </p:nvPr>
        </p:nvSpPr>
        <p:spPr>
          <a:xfrm>
            <a:off x="648935" y="180644"/>
            <a:ext cx="10900146" cy="935776"/>
          </a:xfrm>
        </p:spPr>
        <p:txBody>
          <a:bodyPr>
            <a:noAutofit/>
          </a:bodyPr>
          <a:lstStyle/>
          <a:p>
            <a:r>
              <a:rPr lang="en-US" dirty="0"/>
              <a:t>Benefits of Publishing With IGI Global</a:t>
            </a:r>
          </a:p>
        </p:txBody>
      </p:sp>
      <p:sp>
        <p:nvSpPr>
          <p:cNvPr id="12" name="Content Placeholder 11">
            <a:extLst>
              <a:ext uri="{FF2B5EF4-FFF2-40B4-BE49-F238E27FC236}">
                <a16:creationId xmlns:a16="http://schemas.microsoft.com/office/drawing/2014/main" id="{DA519990-3C01-4761-BF8E-8A8BC2C56B38}"/>
              </a:ext>
            </a:extLst>
          </p:cNvPr>
          <p:cNvSpPr>
            <a:spLocks noGrp="1"/>
          </p:cNvSpPr>
          <p:nvPr>
            <p:ph idx="14"/>
          </p:nvPr>
        </p:nvSpPr>
        <p:spPr>
          <a:xfrm>
            <a:off x="648935" y="1905033"/>
            <a:ext cx="3519028" cy="465155"/>
          </a:xfrm>
        </p:spPr>
        <p:txBody>
          <a:bodyPr/>
          <a:lstStyle/>
          <a:p>
            <a:r>
              <a:rPr lang="en-US" sz="1600" dirty="0"/>
              <a:t>Complimentary Services</a:t>
            </a:r>
          </a:p>
        </p:txBody>
      </p:sp>
      <p:sp>
        <p:nvSpPr>
          <p:cNvPr id="11" name="Content Placeholder 10">
            <a:extLst>
              <a:ext uri="{FF2B5EF4-FFF2-40B4-BE49-F238E27FC236}">
                <a16:creationId xmlns:a16="http://schemas.microsoft.com/office/drawing/2014/main" id="{0ED48AB2-7B87-4FA9-90BB-0B88AD92D396}"/>
              </a:ext>
            </a:extLst>
          </p:cNvPr>
          <p:cNvSpPr>
            <a:spLocks noGrp="1"/>
          </p:cNvSpPr>
          <p:nvPr>
            <p:ph idx="1"/>
          </p:nvPr>
        </p:nvSpPr>
        <p:spPr>
          <a:xfrm>
            <a:off x="648935" y="2405844"/>
            <a:ext cx="3519028" cy="3326377"/>
          </a:xfrm>
        </p:spPr>
        <p:txBody>
          <a:bodyPr>
            <a:normAutofit fontScale="77500" lnSpcReduction="20000"/>
          </a:bodyPr>
          <a:lstStyle/>
          <a:p>
            <a:r>
              <a:rPr lang="en-US" dirty="0"/>
              <a:t>Royalties</a:t>
            </a:r>
          </a:p>
          <a:p>
            <a:r>
              <a:rPr lang="en-US" dirty="0"/>
              <a:t>No submission or publication fees (with exception of OA)</a:t>
            </a:r>
          </a:p>
          <a:p>
            <a:r>
              <a:rPr lang="en-US" dirty="0"/>
              <a:t>Free one-to-one editorial and promotional support</a:t>
            </a:r>
          </a:p>
          <a:p>
            <a:r>
              <a:rPr lang="en-US" dirty="0"/>
              <a:t>Free use of IGI </a:t>
            </a:r>
            <a:r>
              <a:rPr lang="en-US" dirty="0" err="1"/>
              <a:t>Global’s</a:t>
            </a:r>
            <a:r>
              <a:rPr lang="en-US" dirty="0"/>
              <a:t> </a:t>
            </a:r>
            <a:r>
              <a:rPr lang="en-US" dirty="0" err="1"/>
              <a:t>eEditorial</a:t>
            </a:r>
            <a:r>
              <a:rPr lang="en-US" dirty="0"/>
              <a:t> Discovery submission system</a:t>
            </a:r>
          </a:p>
          <a:p>
            <a:r>
              <a:rPr lang="en-US" dirty="0"/>
              <a:t>Complimentary content and exclusive discounts</a:t>
            </a:r>
          </a:p>
        </p:txBody>
      </p:sp>
      <p:sp>
        <p:nvSpPr>
          <p:cNvPr id="16" name="Content Placeholder 15">
            <a:extLst>
              <a:ext uri="{FF2B5EF4-FFF2-40B4-BE49-F238E27FC236}">
                <a16:creationId xmlns:a16="http://schemas.microsoft.com/office/drawing/2014/main" id="{98A93BCF-7682-4066-8958-65ED5DD2241C}"/>
              </a:ext>
            </a:extLst>
          </p:cNvPr>
          <p:cNvSpPr>
            <a:spLocks noGrp="1"/>
          </p:cNvSpPr>
          <p:nvPr>
            <p:ph idx="18"/>
          </p:nvPr>
        </p:nvSpPr>
        <p:spPr>
          <a:xfrm>
            <a:off x="4336486" y="1899384"/>
            <a:ext cx="3519028" cy="465155"/>
          </a:xfrm>
        </p:spPr>
        <p:txBody>
          <a:bodyPr/>
          <a:lstStyle/>
          <a:p>
            <a:r>
              <a:rPr lang="en-US" sz="1600" dirty="0"/>
              <a:t>Project Support</a:t>
            </a:r>
          </a:p>
        </p:txBody>
      </p:sp>
      <p:sp>
        <p:nvSpPr>
          <p:cNvPr id="15" name="Content Placeholder 14">
            <a:extLst>
              <a:ext uri="{FF2B5EF4-FFF2-40B4-BE49-F238E27FC236}">
                <a16:creationId xmlns:a16="http://schemas.microsoft.com/office/drawing/2014/main" id="{E73F035B-87AE-4E99-A92D-75E5EC280DE7}"/>
              </a:ext>
            </a:extLst>
          </p:cNvPr>
          <p:cNvSpPr>
            <a:spLocks noGrp="1"/>
          </p:cNvSpPr>
          <p:nvPr>
            <p:ph idx="17"/>
          </p:nvPr>
        </p:nvSpPr>
        <p:spPr>
          <a:xfrm>
            <a:off x="4336486" y="2405844"/>
            <a:ext cx="3519028" cy="3326377"/>
          </a:xfrm>
        </p:spPr>
        <p:txBody>
          <a:bodyPr>
            <a:normAutofit/>
          </a:bodyPr>
          <a:lstStyle/>
          <a:p>
            <a:r>
              <a:rPr lang="en-US" sz="1400" dirty="0"/>
              <a:t>Timely publication</a:t>
            </a:r>
          </a:p>
          <a:p>
            <a:r>
              <a:rPr lang="en-US" sz="1400" dirty="0"/>
              <a:t>XML typesetting and pagination</a:t>
            </a:r>
          </a:p>
          <a:p>
            <a:r>
              <a:rPr lang="en-US" sz="1400" dirty="0"/>
              <a:t>Web (PDF, HTML) and print files preparation</a:t>
            </a:r>
          </a:p>
          <a:p>
            <a:r>
              <a:rPr lang="en-US" sz="1400" dirty="0"/>
              <a:t>Author services</a:t>
            </a:r>
          </a:p>
        </p:txBody>
      </p:sp>
      <p:sp>
        <p:nvSpPr>
          <p:cNvPr id="14" name="Content Placeholder 13">
            <a:extLst>
              <a:ext uri="{FF2B5EF4-FFF2-40B4-BE49-F238E27FC236}">
                <a16:creationId xmlns:a16="http://schemas.microsoft.com/office/drawing/2014/main" id="{9E1BABDF-2D81-4200-AB3D-E2AC2AA85192}"/>
              </a:ext>
            </a:extLst>
          </p:cNvPr>
          <p:cNvSpPr>
            <a:spLocks noGrp="1"/>
          </p:cNvSpPr>
          <p:nvPr>
            <p:ph idx="16"/>
          </p:nvPr>
        </p:nvSpPr>
        <p:spPr>
          <a:xfrm>
            <a:off x="8024037" y="1905033"/>
            <a:ext cx="3519028" cy="465155"/>
          </a:xfrm>
        </p:spPr>
        <p:txBody>
          <a:bodyPr/>
          <a:lstStyle/>
          <a:p>
            <a:r>
              <a:rPr lang="en-US" sz="1600" dirty="0"/>
              <a:t>Sharing Opportunities</a:t>
            </a:r>
          </a:p>
        </p:txBody>
      </p:sp>
      <p:sp>
        <p:nvSpPr>
          <p:cNvPr id="13" name="Content Placeholder 12">
            <a:extLst>
              <a:ext uri="{FF2B5EF4-FFF2-40B4-BE49-F238E27FC236}">
                <a16:creationId xmlns:a16="http://schemas.microsoft.com/office/drawing/2014/main" id="{502A2BB6-FCA5-49F9-97E9-DFA867C27B54}"/>
              </a:ext>
            </a:extLst>
          </p:cNvPr>
          <p:cNvSpPr>
            <a:spLocks noGrp="1"/>
          </p:cNvSpPr>
          <p:nvPr>
            <p:ph idx="15"/>
          </p:nvPr>
        </p:nvSpPr>
        <p:spPr>
          <a:xfrm>
            <a:off x="8024037" y="2405844"/>
            <a:ext cx="3519028" cy="3326377"/>
          </a:xfrm>
        </p:spPr>
        <p:txBody>
          <a:bodyPr>
            <a:normAutofit/>
          </a:bodyPr>
          <a:lstStyle/>
          <a:p>
            <a:r>
              <a:rPr lang="en-US" sz="1400" dirty="0"/>
              <a:t>Connect your ORCID </a:t>
            </a:r>
            <a:r>
              <a:rPr lang="en-US" sz="1400" dirty="0" err="1"/>
              <a:t>iD</a:t>
            </a:r>
            <a:endParaRPr lang="en-US" sz="1400" dirty="0"/>
          </a:p>
          <a:p>
            <a:r>
              <a:rPr lang="en-US" sz="1400" dirty="0"/>
              <a:t>Submission to indexing and abstracting databases</a:t>
            </a:r>
          </a:p>
          <a:p>
            <a:r>
              <a:rPr lang="en-US" sz="1400" dirty="0"/>
              <a:t>Visibility on the </a:t>
            </a:r>
            <a:r>
              <a:rPr lang="en-US" sz="1400" dirty="0" err="1"/>
              <a:t>InfoSci</a:t>
            </a:r>
            <a:r>
              <a:rPr lang="en-US" sz="1400" dirty="0"/>
              <a:t>® Platform</a:t>
            </a:r>
          </a:p>
          <a:p>
            <a:r>
              <a:rPr lang="en-US" sz="1400" dirty="0"/>
              <a:t>Electronic citation and linking via DOI</a:t>
            </a:r>
          </a:p>
          <a:p>
            <a:r>
              <a:rPr lang="en-US" sz="1400" dirty="0"/>
              <a:t>Worldwide dissemination through top distributors</a:t>
            </a:r>
          </a:p>
        </p:txBody>
      </p:sp>
      <p:sp>
        <p:nvSpPr>
          <p:cNvPr id="6" name="Slide Number Placeholder 5">
            <a:extLst>
              <a:ext uri="{FF2B5EF4-FFF2-40B4-BE49-F238E27FC236}">
                <a16:creationId xmlns:a16="http://schemas.microsoft.com/office/drawing/2014/main" id="{8A75989F-94E4-487A-845C-A4F547DDFE8D}"/>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pPr/>
              <a:t>5</a:t>
            </a:fld>
            <a:endParaRPr lang="en-US" dirty="0"/>
          </a:p>
        </p:txBody>
      </p:sp>
      <p:sp>
        <p:nvSpPr>
          <p:cNvPr id="17" name="Date Placeholder 5">
            <a:extLst>
              <a:ext uri="{FF2B5EF4-FFF2-40B4-BE49-F238E27FC236}">
                <a16:creationId xmlns:a16="http://schemas.microsoft.com/office/drawing/2014/main" id="{809D054B-2BB1-3564-7712-D66FC24094D9}"/>
              </a:ext>
            </a:extLst>
          </p:cNvPr>
          <p:cNvSpPr>
            <a:spLocks noGrp="1"/>
          </p:cNvSpPr>
          <p:nvPr>
            <p:ph type="dt" sz="half" idx="10"/>
          </p:nvPr>
        </p:nvSpPr>
        <p:spPr>
          <a:xfrm>
            <a:off x="642917" y="6309360"/>
            <a:ext cx="3411973" cy="457200"/>
          </a:xfrm>
        </p:spPr>
        <p:txBody>
          <a:bodyPr vert="horz" lIns="109728" tIns="109728" rIns="109728" bIns="91440" rtlCol="0" anchor="ctr">
            <a:normAutofit/>
          </a:bodyPr>
          <a:lstStyle/>
          <a:p>
            <a:pPr>
              <a:spcAft>
                <a:spcPts val="600"/>
              </a:spcAft>
            </a:pPr>
            <a:r>
              <a:rPr lang="en-US" dirty="0"/>
              <a:t>www.igi-global.com</a:t>
            </a:r>
          </a:p>
        </p:txBody>
      </p:sp>
      <p:sp>
        <p:nvSpPr>
          <p:cNvPr id="18" name="Footer Placeholder 4">
            <a:extLst>
              <a:ext uri="{FF2B5EF4-FFF2-40B4-BE49-F238E27FC236}">
                <a16:creationId xmlns:a16="http://schemas.microsoft.com/office/drawing/2014/main" id="{5F0FC632-2D15-5975-1F98-75F27FC87AD2}"/>
              </a:ext>
            </a:extLst>
          </p:cNvPr>
          <p:cNvSpPr>
            <a:spLocks noGrp="1"/>
          </p:cNvSpPr>
          <p:nvPr>
            <p:ph type="ftr" sz="quarter" idx="11"/>
          </p:nvPr>
        </p:nvSpPr>
        <p:spPr>
          <a:xfrm>
            <a:off x="4921857" y="6309360"/>
            <a:ext cx="5401405" cy="457200"/>
          </a:xfrm>
        </p:spPr>
        <p:txBody>
          <a:bodyPr vert="horz" lIns="109728" tIns="109728" rIns="109728" bIns="91440" rtlCol="0" anchor="ctr">
            <a:normAutofit/>
          </a:bodyPr>
          <a:lstStyle/>
          <a:p>
            <a:pPr>
              <a:spcAft>
                <a:spcPts val="600"/>
              </a:spcAft>
            </a:pPr>
            <a:r>
              <a:rPr lang="en-US" dirty="0">
                <a:solidFill>
                  <a:schemeClr val="tx1">
                    <a:lumMod val="75000"/>
                    <a:lumOff val="25000"/>
                  </a:schemeClr>
                </a:solidFill>
              </a:rPr>
              <a:t>IGI Global</a:t>
            </a:r>
            <a:endParaRPr lang="en-US" kern="1200" spc="150" baseline="0" dirty="0">
              <a:solidFill>
                <a:schemeClr val="tx1">
                  <a:lumMod val="75000"/>
                  <a:lumOff val="25000"/>
                </a:schemeClr>
              </a:solidFill>
              <a:latin typeface="+mj-lt"/>
              <a:ea typeface="+mn-ea"/>
              <a:cs typeface="+mn-cs"/>
            </a:endParaRPr>
          </a:p>
        </p:txBody>
      </p:sp>
    </p:spTree>
    <p:extLst>
      <p:ext uri="{BB962C8B-B14F-4D97-AF65-F5344CB8AC3E}">
        <p14:creationId xmlns:p14="http://schemas.microsoft.com/office/powerpoint/2010/main" val="2810545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14">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6">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1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2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65857FE-F741-0CA6-48EF-66B626686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46" y="2235438"/>
            <a:ext cx="3328786" cy="2358294"/>
          </a:xfrm>
          <a:prstGeom prst="rect">
            <a:avLst/>
          </a:prstGeom>
        </p:spPr>
      </p:pic>
      <p:sp>
        <p:nvSpPr>
          <p:cNvPr id="37" name="Rectangle 2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411391-4709-F696-7715-CC7305452E98}"/>
              </a:ext>
            </a:extLst>
          </p:cNvPr>
          <p:cNvSpPr>
            <a:spLocks noGrp="1"/>
          </p:cNvSpPr>
          <p:nvPr>
            <p:ph type="title"/>
          </p:nvPr>
        </p:nvSpPr>
        <p:spPr>
          <a:xfrm>
            <a:off x="4919472" y="1056362"/>
            <a:ext cx="6627226" cy="1154102"/>
          </a:xfrm>
        </p:spPr>
        <p:txBody>
          <a:bodyPr vert="horz" lIns="109728" tIns="109728" rIns="109728" bIns="91440" rtlCol="0" anchor="ctr">
            <a:normAutofit/>
          </a:bodyPr>
          <a:lstStyle/>
          <a:p>
            <a:pPr>
              <a:lnSpc>
                <a:spcPct val="140000"/>
              </a:lnSpc>
            </a:pPr>
            <a:r>
              <a:rPr lang="en-US" sz="2500">
                <a:solidFill>
                  <a:schemeClr val="tx1">
                    <a:lumMod val="75000"/>
                    <a:lumOff val="25000"/>
                  </a:schemeClr>
                </a:solidFill>
              </a:rPr>
              <a:t>Adherence to Ethical Publishing</a:t>
            </a:r>
          </a:p>
        </p:txBody>
      </p:sp>
      <p:sp>
        <p:nvSpPr>
          <p:cNvPr id="39" name="Rectangle 2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76C85E2-E390-D0E0-4595-81AD5A683655}"/>
              </a:ext>
            </a:extLst>
          </p:cNvPr>
          <p:cNvSpPr>
            <a:spLocks noGrp="1"/>
          </p:cNvSpPr>
          <p:nvPr>
            <p:ph idx="1"/>
          </p:nvPr>
        </p:nvSpPr>
        <p:spPr>
          <a:xfrm>
            <a:off x="4921857" y="2133600"/>
            <a:ext cx="6826010" cy="3640994"/>
          </a:xfrm>
        </p:spPr>
        <p:txBody>
          <a:bodyPr vert="horz" lIns="109728" tIns="109728" rIns="109728" bIns="91440" rtlCol="0" anchor="t">
            <a:normAutofit/>
          </a:bodyPr>
          <a:lstStyle/>
          <a:p>
            <a:pPr marL="0">
              <a:buFont typeface="Corbel" panose="020B0503020204020204" pitchFamily="34" charset="0"/>
            </a:pPr>
            <a:r>
              <a:rPr lang="en-US" dirty="0"/>
              <a:t>Publish new, original content</a:t>
            </a:r>
          </a:p>
          <a:p>
            <a:pPr marL="0">
              <a:buFont typeface="Corbel" panose="020B0503020204020204" pitchFamily="34" charset="0"/>
            </a:pPr>
            <a:r>
              <a:rPr lang="en-US" dirty="0"/>
              <a:t>Double-blind peer review process</a:t>
            </a:r>
          </a:p>
          <a:p>
            <a:pPr marL="0">
              <a:buFont typeface="Corbel" panose="020B0503020204020204" pitchFamily="34" charset="0"/>
            </a:pPr>
            <a:r>
              <a:rPr lang="en-US" dirty="0"/>
              <a:t>Plagiarism checks</a:t>
            </a:r>
          </a:p>
          <a:p>
            <a:pPr marL="0">
              <a:buFont typeface="Corbel" panose="020B0503020204020204" pitchFamily="34" charset="0"/>
            </a:pPr>
            <a:r>
              <a:rPr lang="en-US" dirty="0"/>
              <a:t>Copyright concerns</a:t>
            </a:r>
          </a:p>
          <a:p>
            <a:pPr marL="0">
              <a:buFont typeface="Corbel" panose="020B0503020204020204" pitchFamily="34" charset="0"/>
            </a:pPr>
            <a:r>
              <a:rPr lang="en-US" dirty="0"/>
              <a:t>Full member of the Committee on Publication Ethics 	(COPE)</a:t>
            </a:r>
          </a:p>
          <a:p>
            <a:pPr marL="0">
              <a:buFont typeface="Corbel" panose="020B0503020204020204" pitchFamily="34" charset="0"/>
            </a:pPr>
            <a:r>
              <a:rPr lang="en-US" dirty="0"/>
              <a:t>No publishing fees </a:t>
            </a:r>
            <a:r>
              <a:rPr lang="en-US" sz="1400" i="1" dirty="0"/>
              <a:t>(with the exception of Open Access 	Article Processing Charges)</a:t>
            </a:r>
          </a:p>
          <a:p>
            <a:pPr marL="0">
              <a:buFont typeface="Corbel" panose="020B0503020204020204" pitchFamily="34" charset="0"/>
            </a:pPr>
            <a:endParaRPr lang="en-US" dirty="0"/>
          </a:p>
        </p:txBody>
      </p:sp>
      <p:sp>
        <p:nvSpPr>
          <p:cNvPr id="40" name="Rectangle 2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7384D818-BC90-DF2E-983B-0A0AB0857906}"/>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6</a:t>
            </a:fld>
            <a:endParaRPr lang="en-US"/>
          </a:p>
        </p:txBody>
      </p:sp>
      <p:sp>
        <p:nvSpPr>
          <p:cNvPr id="16" name="Date Placeholder 5">
            <a:extLst>
              <a:ext uri="{FF2B5EF4-FFF2-40B4-BE49-F238E27FC236}">
                <a16:creationId xmlns:a16="http://schemas.microsoft.com/office/drawing/2014/main" id="{48FB96CA-17C0-E993-85C8-D735ECFB3953}"/>
              </a:ext>
            </a:extLst>
          </p:cNvPr>
          <p:cNvSpPr>
            <a:spLocks noGrp="1"/>
          </p:cNvSpPr>
          <p:nvPr>
            <p:ph type="dt" sz="half" idx="10"/>
          </p:nvPr>
        </p:nvSpPr>
        <p:spPr>
          <a:xfrm>
            <a:off x="642917" y="6309360"/>
            <a:ext cx="3411973" cy="457200"/>
          </a:xfrm>
        </p:spPr>
        <p:txBody>
          <a:bodyPr vert="horz" lIns="109728" tIns="109728" rIns="109728" bIns="91440" rtlCol="0" anchor="ctr">
            <a:normAutofit/>
          </a:bodyPr>
          <a:lstStyle/>
          <a:p>
            <a:pPr>
              <a:spcAft>
                <a:spcPts val="600"/>
              </a:spcAft>
            </a:pPr>
            <a:r>
              <a:rPr lang="en-US" dirty="0"/>
              <a:t>www.igi-global.com</a:t>
            </a:r>
          </a:p>
        </p:txBody>
      </p:sp>
      <p:sp>
        <p:nvSpPr>
          <p:cNvPr id="17" name="Footer Placeholder 4">
            <a:extLst>
              <a:ext uri="{FF2B5EF4-FFF2-40B4-BE49-F238E27FC236}">
                <a16:creationId xmlns:a16="http://schemas.microsoft.com/office/drawing/2014/main" id="{5094E5AD-0870-08E4-5320-776BF2A47778}"/>
              </a:ext>
            </a:extLst>
          </p:cNvPr>
          <p:cNvSpPr>
            <a:spLocks noGrp="1"/>
          </p:cNvSpPr>
          <p:nvPr>
            <p:ph type="ftr" sz="quarter" idx="11"/>
          </p:nvPr>
        </p:nvSpPr>
        <p:spPr>
          <a:xfrm>
            <a:off x="4921857" y="6309360"/>
            <a:ext cx="5401405" cy="457200"/>
          </a:xfrm>
        </p:spPr>
        <p:txBody>
          <a:bodyPr vert="horz" lIns="109728" tIns="109728" rIns="109728" bIns="91440" rtlCol="0" anchor="ctr">
            <a:normAutofit/>
          </a:bodyPr>
          <a:lstStyle/>
          <a:p>
            <a:pPr>
              <a:spcAft>
                <a:spcPts val="600"/>
              </a:spcAft>
            </a:pPr>
            <a:r>
              <a:rPr lang="en-US" dirty="0">
                <a:solidFill>
                  <a:schemeClr val="tx1">
                    <a:lumMod val="75000"/>
                    <a:lumOff val="25000"/>
                  </a:schemeClr>
                </a:solidFill>
              </a:rPr>
              <a:t>IGI Global</a:t>
            </a:r>
            <a:endParaRPr lang="en-US" kern="1200" spc="150" baseline="0" dirty="0">
              <a:solidFill>
                <a:schemeClr val="tx1">
                  <a:lumMod val="75000"/>
                  <a:lumOff val="25000"/>
                </a:schemeClr>
              </a:solidFill>
              <a:latin typeface="+mj-lt"/>
              <a:ea typeface="+mn-ea"/>
              <a:cs typeface="+mn-cs"/>
            </a:endParaRPr>
          </a:p>
        </p:txBody>
      </p:sp>
    </p:spTree>
    <p:extLst>
      <p:ext uri="{BB962C8B-B14F-4D97-AF65-F5344CB8AC3E}">
        <p14:creationId xmlns:p14="http://schemas.microsoft.com/office/powerpoint/2010/main" val="277643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839E-5A7A-3567-CC5F-753DA51DC80C}"/>
              </a:ext>
            </a:extLst>
          </p:cNvPr>
          <p:cNvSpPr>
            <a:spLocks noGrp="1"/>
          </p:cNvSpPr>
          <p:nvPr>
            <p:ph type="title"/>
          </p:nvPr>
        </p:nvSpPr>
        <p:spPr/>
        <p:txBody>
          <a:bodyPr/>
          <a:lstStyle/>
          <a:p>
            <a:r>
              <a:rPr lang="en-US" dirty="0"/>
              <a:t>Format Options</a:t>
            </a:r>
          </a:p>
        </p:txBody>
      </p:sp>
      <p:sp>
        <p:nvSpPr>
          <p:cNvPr id="11" name="Slide Number Placeholder 10">
            <a:extLst>
              <a:ext uri="{FF2B5EF4-FFF2-40B4-BE49-F238E27FC236}">
                <a16:creationId xmlns:a16="http://schemas.microsoft.com/office/drawing/2014/main" id="{DC2ACC4F-3531-DF71-9D96-34858C53F5BB}"/>
              </a:ext>
            </a:extLst>
          </p:cNvPr>
          <p:cNvSpPr>
            <a:spLocks noGrp="1"/>
          </p:cNvSpPr>
          <p:nvPr>
            <p:ph type="sldNum" sz="quarter" idx="12"/>
          </p:nvPr>
        </p:nvSpPr>
        <p:spPr/>
        <p:txBody>
          <a:bodyPr/>
          <a:lstStyle/>
          <a:p>
            <a:fld id="{FAEF9944-A4F6-4C59-AEBD-678D6480B8EA}" type="slidenum">
              <a:rPr lang="en-US" smtClean="0"/>
              <a:t>7</a:t>
            </a:fld>
            <a:endParaRPr lang="en-US" dirty="0"/>
          </a:p>
        </p:txBody>
      </p:sp>
      <p:graphicFrame>
        <p:nvGraphicFramePr>
          <p:cNvPr id="12" name="Content Placeholder 2">
            <a:extLst>
              <a:ext uri="{FF2B5EF4-FFF2-40B4-BE49-F238E27FC236}">
                <a16:creationId xmlns:a16="http://schemas.microsoft.com/office/drawing/2014/main" id="{4D3B3869-E9DC-0D59-1711-404A50191BE2}"/>
              </a:ext>
            </a:extLst>
          </p:cNvPr>
          <p:cNvGraphicFramePr>
            <a:graphicFrameLocks/>
          </p:cNvGraphicFramePr>
          <p:nvPr>
            <p:extLst>
              <p:ext uri="{D42A27DB-BD31-4B8C-83A1-F6EECF244321}">
                <p14:modId xmlns:p14="http://schemas.microsoft.com/office/powerpoint/2010/main" val="3526582342"/>
              </p:ext>
            </p:extLst>
          </p:nvPr>
        </p:nvGraphicFramePr>
        <p:xfrm>
          <a:off x="642917" y="1542162"/>
          <a:ext cx="10904090" cy="3305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5">
            <a:extLst>
              <a:ext uri="{FF2B5EF4-FFF2-40B4-BE49-F238E27FC236}">
                <a16:creationId xmlns:a16="http://schemas.microsoft.com/office/drawing/2014/main" id="{07F0E839-34F8-1545-EF3E-E393B5A9A041}"/>
              </a:ext>
            </a:extLst>
          </p:cNvPr>
          <p:cNvSpPr>
            <a:spLocks noGrp="1"/>
          </p:cNvSpPr>
          <p:nvPr>
            <p:ph type="dt" sz="half" idx="10"/>
          </p:nvPr>
        </p:nvSpPr>
        <p:spPr>
          <a:xfrm>
            <a:off x="642917" y="6309360"/>
            <a:ext cx="3411973" cy="457200"/>
          </a:xfrm>
        </p:spPr>
        <p:txBody>
          <a:bodyPr vert="horz" lIns="109728" tIns="109728" rIns="109728" bIns="91440" rtlCol="0" anchor="ctr">
            <a:normAutofit/>
          </a:bodyPr>
          <a:lstStyle/>
          <a:p>
            <a:pPr>
              <a:spcAft>
                <a:spcPts val="600"/>
              </a:spcAft>
            </a:pPr>
            <a:r>
              <a:rPr lang="en-US" dirty="0"/>
              <a:t>www.igi-global.com</a:t>
            </a:r>
          </a:p>
        </p:txBody>
      </p:sp>
      <p:sp>
        <p:nvSpPr>
          <p:cNvPr id="6" name="Footer Placeholder 4">
            <a:extLst>
              <a:ext uri="{FF2B5EF4-FFF2-40B4-BE49-F238E27FC236}">
                <a16:creationId xmlns:a16="http://schemas.microsoft.com/office/drawing/2014/main" id="{FEB44BC3-6736-B920-2B68-E3F668C9E340}"/>
              </a:ext>
            </a:extLst>
          </p:cNvPr>
          <p:cNvSpPr>
            <a:spLocks noGrp="1"/>
          </p:cNvSpPr>
          <p:nvPr>
            <p:ph type="ftr" sz="quarter" idx="11"/>
          </p:nvPr>
        </p:nvSpPr>
        <p:spPr>
          <a:xfrm>
            <a:off x="4921857" y="6309360"/>
            <a:ext cx="5401405" cy="457200"/>
          </a:xfrm>
        </p:spPr>
        <p:txBody>
          <a:bodyPr vert="horz" lIns="109728" tIns="109728" rIns="109728" bIns="91440" rtlCol="0" anchor="ctr">
            <a:normAutofit/>
          </a:bodyPr>
          <a:lstStyle/>
          <a:p>
            <a:pPr>
              <a:spcAft>
                <a:spcPts val="600"/>
              </a:spcAft>
            </a:pPr>
            <a:r>
              <a:rPr lang="en-US" dirty="0">
                <a:solidFill>
                  <a:schemeClr val="tx1">
                    <a:lumMod val="75000"/>
                    <a:lumOff val="25000"/>
                  </a:schemeClr>
                </a:solidFill>
              </a:rPr>
              <a:t>IGI Global</a:t>
            </a:r>
            <a:endParaRPr lang="en-US" kern="1200" spc="150" baseline="0" dirty="0">
              <a:solidFill>
                <a:schemeClr val="tx1">
                  <a:lumMod val="75000"/>
                  <a:lumOff val="25000"/>
                </a:schemeClr>
              </a:solidFill>
              <a:latin typeface="+mj-lt"/>
              <a:ea typeface="+mn-ea"/>
              <a:cs typeface="+mn-cs"/>
            </a:endParaRPr>
          </a:p>
        </p:txBody>
      </p:sp>
      <p:pic>
        <p:nvPicPr>
          <p:cNvPr id="4" name="Picture 3" descr="Icon&#10;&#10;Description automatically generated">
            <a:extLst>
              <a:ext uri="{FF2B5EF4-FFF2-40B4-BE49-F238E27FC236}">
                <a16:creationId xmlns:a16="http://schemas.microsoft.com/office/drawing/2014/main" id="{17B39393-1094-0FD8-5A76-A96707EC94FA}"/>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6129" r="24325"/>
          <a:stretch/>
        </p:blipFill>
        <p:spPr>
          <a:xfrm>
            <a:off x="3229326" y="3429000"/>
            <a:ext cx="163096" cy="274320"/>
          </a:xfrm>
          <a:prstGeom prst="rect">
            <a:avLst/>
          </a:prstGeom>
        </p:spPr>
      </p:pic>
      <p:pic>
        <p:nvPicPr>
          <p:cNvPr id="9" name="Picture 8" descr="Icon&#10;&#10;Description automatically generated">
            <a:extLst>
              <a:ext uri="{FF2B5EF4-FFF2-40B4-BE49-F238E27FC236}">
                <a16:creationId xmlns:a16="http://schemas.microsoft.com/office/drawing/2014/main" id="{F28FB925-1982-BFEC-D710-B44A6DD621B8}"/>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6129" r="24325"/>
          <a:stretch/>
        </p:blipFill>
        <p:spPr>
          <a:xfrm>
            <a:off x="3022994" y="3892118"/>
            <a:ext cx="163096" cy="274320"/>
          </a:xfrm>
          <a:prstGeom prst="rect">
            <a:avLst/>
          </a:prstGeom>
        </p:spPr>
      </p:pic>
      <p:pic>
        <p:nvPicPr>
          <p:cNvPr id="13" name="Picture 12" descr="Icon&#10;&#10;Description automatically generated">
            <a:extLst>
              <a:ext uri="{FF2B5EF4-FFF2-40B4-BE49-F238E27FC236}">
                <a16:creationId xmlns:a16="http://schemas.microsoft.com/office/drawing/2014/main" id="{595553E7-5095-244B-C393-67D805179897}"/>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6129" r="24325"/>
          <a:stretch/>
        </p:blipFill>
        <p:spPr>
          <a:xfrm>
            <a:off x="10847683" y="3439757"/>
            <a:ext cx="163096" cy="274320"/>
          </a:xfrm>
          <a:prstGeom prst="rect">
            <a:avLst/>
          </a:prstGeom>
        </p:spPr>
      </p:pic>
      <p:pic>
        <p:nvPicPr>
          <p:cNvPr id="15" name="Picture 14" descr="Icon&#10;&#10;Description automatically generated">
            <a:extLst>
              <a:ext uri="{FF2B5EF4-FFF2-40B4-BE49-F238E27FC236}">
                <a16:creationId xmlns:a16="http://schemas.microsoft.com/office/drawing/2014/main" id="{ACCAEF90-BCA0-85D2-5874-158370625AED}"/>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6129" r="24325"/>
          <a:stretch/>
        </p:blipFill>
        <p:spPr>
          <a:xfrm>
            <a:off x="3340308" y="5553233"/>
            <a:ext cx="267548" cy="450002"/>
          </a:xfrm>
          <a:prstGeom prst="rect">
            <a:avLst/>
          </a:prstGeom>
        </p:spPr>
      </p:pic>
      <p:sp>
        <p:nvSpPr>
          <p:cNvPr id="16" name="TextBox 15">
            <a:extLst>
              <a:ext uri="{FF2B5EF4-FFF2-40B4-BE49-F238E27FC236}">
                <a16:creationId xmlns:a16="http://schemas.microsoft.com/office/drawing/2014/main" id="{28A61A92-FB67-754D-AA8A-59130E93B78F}"/>
              </a:ext>
            </a:extLst>
          </p:cNvPr>
          <p:cNvSpPr txBox="1"/>
          <p:nvPr/>
        </p:nvSpPr>
        <p:spPr>
          <a:xfrm>
            <a:off x="3575617" y="5695458"/>
            <a:ext cx="5038689" cy="307777"/>
          </a:xfrm>
          <a:prstGeom prst="rect">
            <a:avLst/>
          </a:prstGeom>
          <a:noFill/>
        </p:spPr>
        <p:txBody>
          <a:bodyPr wrap="square" rtlCol="0">
            <a:spAutoFit/>
          </a:bodyPr>
          <a:lstStyle/>
          <a:p>
            <a:r>
              <a:rPr lang="en-US" sz="1400" i="1" dirty="0">
                <a:solidFill>
                  <a:schemeClr val="tx2"/>
                </a:solidFill>
              </a:rPr>
              <a:t>Indicates format is only accepting Open Access content</a:t>
            </a:r>
          </a:p>
        </p:txBody>
      </p:sp>
    </p:spTree>
    <p:extLst>
      <p:ext uri="{BB962C8B-B14F-4D97-AF65-F5344CB8AC3E}">
        <p14:creationId xmlns:p14="http://schemas.microsoft.com/office/powerpoint/2010/main" val="2266133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6DDA-CFC9-8E72-AC34-AF6D7BCC591B}"/>
              </a:ext>
            </a:extLst>
          </p:cNvPr>
          <p:cNvSpPr>
            <a:spLocks noGrp="1"/>
          </p:cNvSpPr>
          <p:nvPr>
            <p:ph type="title"/>
          </p:nvPr>
        </p:nvSpPr>
        <p:spPr/>
        <p:txBody>
          <a:bodyPr/>
          <a:lstStyle/>
          <a:p>
            <a:r>
              <a:rPr lang="en-US" dirty="0"/>
              <a:t>Subjects</a:t>
            </a:r>
          </a:p>
        </p:txBody>
      </p:sp>
      <p:sp>
        <p:nvSpPr>
          <p:cNvPr id="5" name="Slide Number Placeholder 4">
            <a:extLst>
              <a:ext uri="{FF2B5EF4-FFF2-40B4-BE49-F238E27FC236}">
                <a16:creationId xmlns:a16="http://schemas.microsoft.com/office/drawing/2014/main" id="{3EC7394B-ED9C-9AAA-3963-F10ECB1C8D2B}"/>
              </a:ext>
            </a:extLst>
          </p:cNvPr>
          <p:cNvSpPr>
            <a:spLocks noGrp="1"/>
          </p:cNvSpPr>
          <p:nvPr>
            <p:ph type="sldNum" sz="quarter" idx="12"/>
          </p:nvPr>
        </p:nvSpPr>
        <p:spPr/>
        <p:txBody>
          <a:bodyPr/>
          <a:lstStyle/>
          <a:p>
            <a:fld id="{FAEF9944-A4F6-4C59-AEBD-678D6480B8EA}" type="slidenum">
              <a:rPr lang="en-US" smtClean="0"/>
              <a:t>8</a:t>
            </a:fld>
            <a:endParaRPr lang="en-US" dirty="0"/>
          </a:p>
        </p:txBody>
      </p:sp>
      <p:graphicFrame>
        <p:nvGraphicFramePr>
          <p:cNvPr id="6" name="Content Placeholder 3">
            <a:extLst>
              <a:ext uri="{FF2B5EF4-FFF2-40B4-BE49-F238E27FC236}">
                <a16:creationId xmlns:a16="http://schemas.microsoft.com/office/drawing/2014/main" id="{414E0F49-12C0-BB66-3E3D-48D4CA010B2C}"/>
              </a:ext>
            </a:extLst>
          </p:cNvPr>
          <p:cNvGraphicFramePr>
            <a:graphicFrameLocks/>
          </p:cNvGraphicFramePr>
          <p:nvPr>
            <p:extLst>
              <p:ext uri="{D42A27DB-BD31-4B8C-83A1-F6EECF244321}">
                <p14:modId xmlns:p14="http://schemas.microsoft.com/office/powerpoint/2010/main" val="332829777"/>
              </p:ext>
            </p:extLst>
          </p:nvPr>
        </p:nvGraphicFramePr>
        <p:xfrm>
          <a:off x="1365387" y="2613660"/>
          <a:ext cx="10353675" cy="3695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2">
            <a:extLst>
              <a:ext uri="{FF2B5EF4-FFF2-40B4-BE49-F238E27FC236}">
                <a16:creationId xmlns:a16="http://schemas.microsoft.com/office/drawing/2014/main" id="{BA7DB6FB-082C-EEB3-F098-2B3B2C4997C9}"/>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8" name="Date Placeholder 3">
            <a:extLst>
              <a:ext uri="{FF2B5EF4-FFF2-40B4-BE49-F238E27FC236}">
                <a16:creationId xmlns:a16="http://schemas.microsoft.com/office/drawing/2014/main" id="{741D4144-9F67-ABAD-4421-D459852BDC47}"/>
              </a:ext>
            </a:extLst>
          </p:cNvPr>
          <p:cNvSpPr>
            <a:spLocks noGrp="1"/>
          </p:cNvSpPr>
          <p:nvPr>
            <p:ph type="dt" sz="half" idx="10"/>
          </p:nvPr>
        </p:nvSpPr>
        <p:spPr>
          <a:xfrm>
            <a:off x="8202168" y="6309360"/>
            <a:ext cx="2148840" cy="457200"/>
          </a:xfrm>
        </p:spPr>
        <p:txBody>
          <a:bodyPr/>
          <a:lstStyle/>
          <a:p>
            <a:r>
              <a:rPr lang="en-US" dirty="0"/>
              <a:t>www.igi-global.com</a:t>
            </a:r>
          </a:p>
        </p:txBody>
      </p:sp>
    </p:spTree>
    <p:extLst>
      <p:ext uri="{BB962C8B-B14F-4D97-AF65-F5344CB8AC3E}">
        <p14:creationId xmlns:p14="http://schemas.microsoft.com/office/powerpoint/2010/main" val="4013844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016E-3436-442B-A521-CF8C94F512F5}"/>
              </a:ext>
            </a:extLst>
          </p:cNvPr>
          <p:cNvSpPr>
            <a:spLocks noGrp="1"/>
          </p:cNvSpPr>
          <p:nvPr>
            <p:ph type="title"/>
          </p:nvPr>
        </p:nvSpPr>
        <p:spPr/>
        <p:txBody>
          <a:bodyPr/>
          <a:lstStyle/>
          <a:p>
            <a:r>
              <a:rPr lang="en-US" dirty="0"/>
              <a:t>Indexing &amp; Abstracting</a:t>
            </a:r>
          </a:p>
        </p:txBody>
      </p:sp>
      <p:sp>
        <p:nvSpPr>
          <p:cNvPr id="5" name="Slide Number Placeholder 4">
            <a:extLst>
              <a:ext uri="{FF2B5EF4-FFF2-40B4-BE49-F238E27FC236}">
                <a16:creationId xmlns:a16="http://schemas.microsoft.com/office/drawing/2014/main" id="{61930978-2D98-63BF-7A76-E6DEF9958D5B}"/>
              </a:ext>
            </a:extLst>
          </p:cNvPr>
          <p:cNvSpPr>
            <a:spLocks noGrp="1"/>
          </p:cNvSpPr>
          <p:nvPr>
            <p:ph type="sldNum" sz="quarter" idx="12"/>
          </p:nvPr>
        </p:nvSpPr>
        <p:spPr/>
        <p:txBody>
          <a:bodyPr/>
          <a:lstStyle/>
          <a:p>
            <a:fld id="{FAEF9944-A4F6-4C59-AEBD-678D6480B8EA}" type="slidenum">
              <a:rPr lang="en-US" smtClean="0"/>
              <a:t>9</a:t>
            </a:fld>
            <a:endParaRPr lang="en-US" dirty="0"/>
          </a:p>
        </p:txBody>
      </p:sp>
      <p:graphicFrame>
        <p:nvGraphicFramePr>
          <p:cNvPr id="7" name="Content Placeholder 8">
            <a:extLst>
              <a:ext uri="{FF2B5EF4-FFF2-40B4-BE49-F238E27FC236}">
                <a16:creationId xmlns:a16="http://schemas.microsoft.com/office/drawing/2014/main" id="{E86DD999-9011-C5E3-15FD-3EA298FBCBE5}"/>
              </a:ext>
            </a:extLst>
          </p:cNvPr>
          <p:cNvGraphicFramePr>
            <a:graphicFrameLocks/>
          </p:cNvGraphicFramePr>
          <p:nvPr>
            <p:extLst>
              <p:ext uri="{D42A27DB-BD31-4B8C-83A1-F6EECF244321}">
                <p14:modId xmlns:p14="http://schemas.microsoft.com/office/powerpoint/2010/main" val="3459411996"/>
              </p:ext>
            </p:extLst>
          </p:nvPr>
        </p:nvGraphicFramePr>
        <p:xfrm>
          <a:off x="1825870" y="239696"/>
          <a:ext cx="9573058" cy="4509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4" descr="UlrichsWeb homepage link">
            <a:extLst>
              <a:ext uri="{FF2B5EF4-FFF2-40B4-BE49-F238E27FC236}">
                <a16:creationId xmlns:a16="http://schemas.microsoft.com/office/drawing/2014/main" id="{EF2B62B3-AFEB-E3EB-5D78-C77E3A2F91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5600" y="4280765"/>
            <a:ext cx="2379756" cy="3681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Paratext Logo">
            <a:extLst>
              <a:ext uri="{FF2B5EF4-FFF2-40B4-BE49-F238E27FC236}">
                <a16:creationId xmlns:a16="http://schemas.microsoft.com/office/drawing/2014/main" id="{A85335C8-DB3B-97BA-A7E3-E2CECC0C7D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9242" y="3657314"/>
            <a:ext cx="1816114" cy="484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web of science">
            <a:extLst>
              <a:ext uri="{FF2B5EF4-FFF2-40B4-BE49-F238E27FC236}">
                <a16:creationId xmlns:a16="http://schemas.microsoft.com/office/drawing/2014/main" id="{69F564C2-6401-5770-404F-362D696D54F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3380" b="20506"/>
          <a:stretch/>
        </p:blipFill>
        <p:spPr bwMode="auto">
          <a:xfrm>
            <a:off x="9673326" y="315503"/>
            <a:ext cx="1593496" cy="4453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scopus">
            <a:extLst>
              <a:ext uri="{FF2B5EF4-FFF2-40B4-BE49-F238E27FC236}">
                <a16:creationId xmlns:a16="http://schemas.microsoft.com/office/drawing/2014/main" id="{43B8A805-D702-7F75-A1EC-C757A8D993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77539" y="910820"/>
            <a:ext cx="1334208" cy="3732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psycInfo">
            <a:extLst>
              <a:ext uri="{FF2B5EF4-FFF2-40B4-BE49-F238E27FC236}">
                <a16:creationId xmlns:a16="http://schemas.microsoft.com/office/drawing/2014/main" id="{A84379EF-0341-8069-7AC3-3C399F3F01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33030" y="1928727"/>
            <a:ext cx="563938" cy="5493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ET Logo">
            <a:extLst>
              <a:ext uri="{FF2B5EF4-FFF2-40B4-BE49-F238E27FC236}">
                <a16:creationId xmlns:a16="http://schemas.microsoft.com/office/drawing/2014/main" id="{F4421EB0-6797-916D-81BB-F2207A5091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4973" y="2599652"/>
            <a:ext cx="2041850" cy="3943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Ei compendex">
            <a:extLst>
              <a:ext uri="{FF2B5EF4-FFF2-40B4-BE49-F238E27FC236}">
                <a16:creationId xmlns:a16="http://schemas.microsoft.com/office/drawing/2014/main" id="{FF4F7F71-7595-0B45-7BC9-4EFA4FE20F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92974" y="1270975"/>
            <a:ext cx="2021728" cy="7643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New features in Cabell's - New tool can help authors identify ...">
            <a:extLst>
              <a:ext uri="{FF2B5EF4-FFF2-40B4-BE49-F238E27FC236}">
                <a16:creationId xmlns:a16="http://schemas.microsoft.com/office/drawing/2014/main" id="{AD4BE006-FAD4-39D1-33F1-00329DA4148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944" b="24312"/>
          <a:stretch/>
        </p:blipFill>
        <p:spPr bwMode="auto">
          <a:xfrm>
            <a:off x="9718776" y="3114620"/>
            <a:ext cx="1536580" cy="449940"/>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2">
            <a:extLst>
              <a:ext uri="{FF2B5EF4-FFF2-40B4-BE49-F238E27FC236}">
                <a16:creationId xmlns:a16="http://schemas.microsoft.com/office/drawing/2014/main" id="{0146C707-56CE-DA3F-B914-7652F796D741}"/>
              </a:ext>
            </a:extLst>
          </p:cNvPr>
          <p:cNvSpPr>
            <a:spLocks noGrp="1"/>
          </p:cNvSpPr>
          <p:nvPr>
            <p:ph type="ftr" sz="quarter" idx="11"/>
          </p:nvPr>
        </p:nvSpPr>
        <p:spPr>
          <a:xfrm>
            <a:off x="1535371" y="6309360"/>
            <a:ext cx="5732061" cy="457200"/>
          </a:xfrm>
        </p:spPr>
        <p:txBody>
          <a:bodyPr/>
          <a:lstStyle/>
          <a:p>
            <a:r>
              <a:rPr lang="en-US" dirty="0"/>
              <a:t>IGI Global</a:t>
            </a:r>
          </a:p>
        </p:txBody>
      </p:sp>
      <p:sp>
        <p:nvSpPr>
          <p:cNvPr id="15" name="Date Placeholder 3">
            <a:extLst>
              <a:ext uri="{FF2B5EF4-FFF2-40B4-BE49-F238E27FC236}">
                <a16:creationId xmlns:a16="http://schemas.microsoft.com/office/drawing/2014/main" id="{E8BBF8B9-CE9F-623A-010D-843A528749C9}"/>
              </a:ext>
            </a:extLst>
          </p:cNvPr>
          <p:cNvSpPr>
            <a:spLocks noGrp="1"/>
          </p:cNvSpPr>
          <p:nvPr>
            <p:ph type="dt" sz="half" idx="10"/>
          </p:nvPr>
        </p:nvSpPr>
        <p:spPr>
          <a:xfrm>
            <a:off x="8202168" y="6309360"/>
            <a:ext cx="2148840" cy="457200"/>
          </a:xfrm>
        </p:spPr>
        <p:txBody>
          <a:bodyPr/>
          <a:lstStyle/>
          <a:p>
            <a:r>
              <a:rPr lang="en-US" dirty="0"/>
              <a:t>www.igi-global.com</a:t>
            </a:r>
          </a:p>
        </p:txBody>
      </p:sp>
    </p:spTree>
    <p:extLst>
      <p:ext uri="{BB962C8B-B14F-4D97-AF65-F5344CB8AC3E}">
        <p14:creationId xmlns:p14="http://schemas.microsoft.com/office/powerpoint/2010/main" val="3830089367"/>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F9B764-6365-43A2-B92A-B9C4DD6E9B2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00F1594-3EA9-4B35-B72A-00D8B89F015B}">
  <ds:schemaRefs>
    <ds:schemaRef ds:uri="http://schemas.microsoft.com/sharepoint/v3/contenttype/forms"/>
  </ds:schemaRefs>
</ds:datastoreItem>
</file>

<file path=customXml/itemProps3.xml><?xml version="1.0" encoding="utf-8"?>
<ds:datastoreItem xmlns:ds="http://schemas.openxmlformats.org/officeDocument/2006/customXml" ds:itemID="{99F8CEDD-DC61-403E-AD0F-EF7523F627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Shoji design</Template>
  <TotalTime>1912</TotalTime>
  <Words>1680</Words>
  <Application>Microsoft Office PowerPoint</Application>
  <PresentationFormat>Widescreen</PresentationFormat>
  <Paragraphs>332</Paragraphs>
  <Slides>29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Meiryo</vt:lpstr>
      <vt:lpstr>Arial</vt:lpstr>
      <vt:lpstr>Calibri</vt:lpstr>
      <vt:lpstr>Corbel</vt:lpstr>
      <vt:lpstr>Wingdings 2</vt:lpstr>
      <vt:lpstr>ShojiVTI</vt:lpstr>
      <vt:lpstr>Scholarly Publishing with IGI Global</vt:lpstr>
      <vt:lpstr>Introduction</vt:lpstr>
      <vt:lpstr>IGI Global’s Practices and Policies</vt:lpstr>
      <vt:lpstr>About IGI Global</vt:lpstr>
      <vt:lpstr>Benefits of Publishing With IGI Global</vt:lpstr>
      <vt:lpstr>Adherence to Ethical Publishing</vt:lpstr>
      <vt:lpstr>Format Options</vt:lpstr>
      <vt:lpstr>Subjects</vt:lpstr>
      <vt:lpstr>Indexing &amp; Abstracting</vt:lpstr>
      <vt:lpstr>IGI Global’s Publishing Process</vt:lpstr>
      <vt:lpstr>Full Book Publishing (Edited Book)</vt:lpstr>
      <vt:lpstr>Full Book Publishing (Authored Book)</vt:lpstr>
      <vt:lpstr>Full Journal Publishing</vt:lpstr>
      <vt:lpstr>Chapter and Article Publishing</vt:lpstr>
      <vt:lpstr>Double-Blind Peer Review Process</vt:lpstr>
      <vt:lpstr>Open Access</vt:lpstr>
      <vt:lpstr>Open Access Publishing Models</vt:lpstr>
      <vt:lpstr>Open Access Licensing</vt:lpstr>
      <vt:lpstr>Benefits of Open Access</vt:lpstr>
      <vt:lpstr>How to Publish Open Access</vt:lpstr>
      <vt:lpstr>Open Access Processing Charges</vt:lpstr>
      <vt:lpstr>OA &amp; Funding Programs</vt:lpstr>
      <vt:lpstr>Editorial Opportunities &amp; How To Apply</vt:lpstr>
      <vt:lpstr>Editorial Opportunities</vt:lpstr>
      <vt:lpstr>Submitting a Project Proposal</vt:lpstr>
      <vt:lpstr>Submitting an Article or Chapter</vt:lpstr>
      <vt:lpstr>Publishing Resources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Scholarly Publishing with IGI Global</dc:title>
  <dc:creator>Melissa Wagner</dc:creator>
  <cp:lastModifiedBy>Melissa Wagner</cp:lastModifiedBy>
  <cp:revision>21</cp:revision>
  <dcterms:created xsi:type="dcterms:W3CDTF">2022-05-10T17:08:43Z</dcterms:created>
  <dcterms:modified xsi:type="dcterms:W3CDTF">2022-09-12T20:01:28Z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